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modernComment_10B_CE57A9EF.xml" ContentType="application/vnd.ms-powerpoint.comment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9" r:id="rId11"/>
    <p:sldId id="280" r:id="rId12"/>
    <p:sldId id="278" r:id="rId13"/>
    <p:sldId id="271" r:id="rId14"/>
    <p:sldId id="276" r:id="rId15"/>
    <p:sldId id="277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28B4087-7501-1BF8-4EB9-1C6A772F9D01}" name="Joseph Terranova" initials="JT" userId="S::terranoj2@newpaltz.edu::1a62feb9-fc9f-456f-8a16-89d3220ac2b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F4735C-59B2-411D-AD7F-631C136340EA}" v="3" dt="2023-05-10T13:18:17.593"/>
    <p1510:client id="{078A2B6E-8B4A-EFFD-E315-29982EC82639}" v="1674" dt="2023-05-09T20:58:39.556"/>
    <p1510:client id="{1BFDEBDF-4C22-3D3C-0BE0-6D245CBA487F}" v="1650" dt="2023-05-09T20:39:53.525"/>
    <p1510:client id="{2F3D4447-9613-CB72-9F39-420D5900848E}" v="13" dt="2023-05-11T03:02:21.749"/>
    <p1510:client id="{775CC40F-3D6C-7117-CBDD-BD84DEEBD1AB}" v="468" dt="2023-05-10T11:55:30.777"/>
    <p1510:client id="{7949EAE6-CB09-7E82-0185-0BC50CAA7B5E}" v="1" dt="2023-05-11T03:06:14.752"/>
    <p1510:client id="{941EA6AD-3D20-43CE-9809-5FC7D24FCD93}" v="318" dt="2023-05-09T18:37:35.539"/>
    <p1510:client id="{AEC483F0-39C8-4742-ED91-7634CA75490D}" v="3" dt="2023-05-10T16:49:52.403"/>
    <p1510:client id="{BAD95051-21EB-F598-264D-1D9F71C951BF}" v="32" dt="2023-05-09T18:45:52.7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ew Hughes" userId="S::hughesm10@newpaltz.edu::05af2c9a-d9f6-4688-b020-9a67eb3a953d" providerId="AD" clId="Web-{7949EAE6-CB09-7E82-0185-0BC50CAA7B5E}"/>
    <pc:docChg chg="">
      <pc:chgData name="Matthew Hughes" userId="S::hughesm10@newpaltz.edu::05af2c9a-d9f6-4688-b020-9a67eb3a953d" providerId="AD" clId="Web-{7949EAE6-CB09-7E82-0185-0BC50CAA7B5E}" dt="2023-05-11T03:06:14.752" v="0"/>
      <pc:docMkLst>
        <pc:docMk/>
      </pc:docMkLst>
      <pc:sldChg chg="delCm">
        <pc:chgData name="Matthew Hughes" userId="S::hughesm10@newpaltz.edu::05af2c9a-d9f6-4688-b020-9a67eb3a953d" providerId="AD" clId="Web-{7949EAE6-CB09-7E82-0185-0BC50CAA7B5E}" dt="2023-05-11T03:06:14.752" v="0"/>
        <pc:sldMkLst>
          <pc:docMk/>
          <pc:sldMk cId="3341089810" sldId="265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Matthew Hughes" userId="S::hughesm10@newpaltz.edu::05af2c9a-d9f6-4688-b020-9a67eb3a953d" providerId="AD" clId="Web-{7949EAE6-CB09-7E82-0185-0BC50CAA7B5E}" dt="2023-05-11T03:06:14.752" v="0"/>
              <pc2:cmMkLst xmlns:pc2="http://schemas.microsoft.com/office/powerpoint/2019/9/main/command">
                <pc:docMk/>
                <pc:sldMk cId="3341089810" sldId="265"/>
                <pc2:cmMk id="{14FB8A0B-9D13-43EB-AE0E-7D029B691FC8}"/>
              </pc2:cmMkLst>
            </pc226:cmChg>
          </p:ext>
        </pc:extLst>
      </pc:sldChg>
    </pc:docChg>
  </pc:docChgLst>
</pc:chgInfo>
</file>

<file path=ppt/comments/modernComment_10B_CE57A9E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FBF7236-DE20-4626-A792-3A3AF997C5CE}" authorId="{528B4087-7501-1BF8-4EB9-1C6A772F9D01}" status="resolved" created="2023-05-09T20:39:22.300" complete="100000">
    <pc:sldMkLst xmlns:pc="http://schemas.microsoft.com/office/powerpoint/2013/main/command">
      <pc:docMk/>
      <pc:sldMk cId="3461851631" sldId="267"/>
    </pc:sldMkLst>
    <p188:txBody>
      <a:bodyPr/>
      <a:lstStyle/>
      <a:p>
        <a:r>
          <a:rPr lang="en-US"/>
          <a:t>https://cs.newpaltz.edu/p/s23-02/v2/v4-traffic/analytics.php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8BCAE6-4D35-46BD-B517-17A86698653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F8C4E405-7DA9-4EB8-9E52-FF9BADBEEBD3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b="1">
              <a:latin typeface="Calibri Light" panose="020F0302020204030204"/>
            </a:rPr>
            <a:t>1. Summary</a:t>
          </a:r>
          <a:endParaRPr lang="en-US" b="1"/>
        </a:p>
      </dgm:t>
    </dgm:pt>
    <dgm:pt modelId="{E69F42F0-1E17-4BA9-88C9-F66750F32847}" type="parTrans" cxnId="{05094BA0-6636-4AC5-8564-BC7F20AF0B90}">
      <dgm:prSet/>
      <dgm:spPr/>
      <dgm:t>
        <a:bodyPr/>
        <a:lstStyle/>
        <a:p>
          <a:endParaRPr lang="en-US"/>
        </a:p>
      </dgm:t>
    </dgm:pt>
    <dgm:pt modelId="{8593C80D-4137-4CC4-8983-0A0D46D53652}" type="sibTrans" cxnId="{05094BA0-6636-4AC5-8564-BC7F20AF0B90}">
      <dgm:prSet/>
      <dgm:spPr/>
      <dgm:t>
        <a:bodyPr/>
        <a:lstStyle/>
        <a:p>
          <a:endParaRPr lang="en-US"/>
        </a:p>
      </dgm:t>
    </dgm:pt>
    <dgm:pt modelId="{468C966E-4831-4020-87ED-14F9DDA46D9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1.1 Business Context and Goals</a:t>
          </a:r>
        </a:p>
      </dgm:t>
    </dgm:pt>
    <dgm:pt modelId="{7A7D516A-9026-4672-B861-B132573B5281}" type="parTrans" cxnId="{BCBB4025-E661-479E-8BF5-16B7C15D2689}">
      <dgm:prSet/>
      <dgm:spPr/>
      <dgm:t>
        <a:bodyPr/>
        <a:lstStyle/>
        <a:p>
          <a:endParaRPr lang="en-US"/>
        </a:p>
      </dgm:t>
    </dgm:pt>
    <dgm:pt modelId="{030136CE-87C8-4F4C-90F5-F7C4B9E9DF7E}" type="sibTrans" cxnId="{BCBB4025-E661-479E-8BF5-16B7C15D2689}">
      <dgm:prSet/>
      <dgm:spPr/>
      <dgm:t>
        <a:bodyPr/>
        <a:lstStyle/>
        <a:p>
          <a:endParaRPr lang="en-US"/>
        </a:p>
      </dgm:t>
    </dgm:pt>
    <dgm:pt modelId="{C5EDF392-EE14-431A-A1CC-30B35A46A4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1.2 Technical Requirements</a:t>
          </a:r>
        </a:p>
      </dgm:t>
    </dgm:pt>
    <dgm:pt modelId="{EA363102-2AA3-4136-8BD0-A2CFC03439AA}" type="parTrans" cxnId="{C39523C6-7D7D-4CC1-B20A-BDCDD0C94738}">
      <dgm:prSet/>
      <dgm:spPr/>
      <dgm:t>
        <a:bodyPr/>
        <a:lstStyle/>
        <a:p>
          <a:endParaRPr lang="en-US"/>
        </a:p>
      </dgm:t>
    </dgm:pt>
    <dgm:pt modelId="{2A118F80-88A1-4FBA-BC2E-66DC40EBF71E}" type="sibTrans" cxnId="{C39523C6-7D7D-4CC1-B20A-BDCDD0C94738}">
      <dgm:prSet/>
      <dgm:spPr/>
      <dgm:t>
        <a:bodyPr/>
        <a:lstStyle/>
        <a:p>
          <a:endParaRPr lang="en-US"/>
        </a:p>
      </dgm:t>
    </dgm:pt>
    <dgm:pt modelId="{DD034068-0723-4E03-8A86-C1828343D2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1.3 Responsibilities</a:t>
          </a:r>
        </a:p>
      </dgm:t>
    </dgm:pt>
    <dgm:pt modelId="{CCC54879-037C-4760-9389-705F49A0634C}" type="parTrans" cxnId="{515B88BF-291F-45F4-BAEC-141DACA1B27B}">
      <dgm:prSet/>
      <dgm:spPr/>
      <dgm:t>
        <a:bodyPr/>
        <a:lstStyle/>
        <a:p>
          <a:endParaRPr lang="en-US"/>
        </a:p>
      </dgm:t>
    </dgm:pt>
    <dgm:pt modelId="{2115FEAA-D58A-4C1F-8366-86EA43669EB3}" type="sibTrans" cxnId="{515B88BF-291F-45F4-BAEC-141DACA1B27B}">
      <dgm:prSet/>
      <dgm:spPr/>
      <dgm:t>
        <a:bodyPr/>
        <a:lstStyle/>
        <a:p>
          <a:endParaRPr lang="en-US"/>
        </a:p>
      </dgm:t>
    </dgm:pt>
    <dgm:pt modelId="{66EF5A2F-4EB2-46D2-AE05-DAD236FBE4C8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b="1">
              <a:latin typeface="Calibri Light" panose="020F0302020204030204"/>
            </a:rPr>
            <a:t>2. Description of Solution</a:t>
          </a:r>
          <a:endParaRPr lang="en-US" b="1"/>
        </a:p>
      </dgm:t>
    </dgm:pt>
    <dgm:pt modelId="{77698DB4-C08E-42F7-97D4-8F5CCD46E5BB}" type="parTrans" cxnId="{7BA3CBA2-FEAA-4F2F-856B-E627FB82B279}">
      <dgm:prSet/>
      <dgm:spPr/>
      <dgm:t>
        <a:bodyPr/>
        <a:lstStyle/>
        <a:p>
          <a:endParaRPr lang="en-US"/>
        </a:p>
      </dgm:t>
    </dgm:pt>
    <dgm:pt modelId="{76C3C5FB-0CA5-4AB7-A3C5-9F91E99D4C38}" type="sibTrans" cxnId="{7BA3CBA2-FEAA-4F2F-856B-E627FB82B279}">
      <dgm:prSet/>
      <dgm:spPr/>
      <dgm:t>
        <a:bodyPr/>
        <a:lstStyle/>
        <a:p>
          <a:endParaRPr lang="en-US"/>
        </a:p>
      </dgm:t>
    </dgm:pt>
    <dgm:pt modelId="{2561D3AB-ED05-450B-9AEC-D4205B303C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2.1 System Architecture</a:t>
          </a:r>
        </a:p>
      </dgm:t>
    </dgm:pt>
    <dgm:pt modelId="{EDCFE88A-D906-4179-8CE4-93E3C0F2F827}" type="parTrans" cxnId="{17E324D2-2DC1-44EF-8291-E7077247DD38}">
      <dgm:prSet/>
      <dgm:spPr/>
      <dgm:t>
        <a:bodyPr/>
        <a:lstStyle/>
        <a:p>
          <a:endParaRPr lang="en-US"/>
        </a:p>
      </dgm:t>
    </dgm:pt>
    <dgm:pt modelId="{13CEBB63-8F0A-4295-A104-63D14253C9FB}" type="sibTrans" cxnId="{17E324D2-2DC1-44EF-8291-E7077247DD38}">
      <dgm:prSet/>
      <dgm:spPr/>
      <dgm:t>
        <a:bodyPr/>
        <a:lstStyle/>
        <a:p>
          <a:endParaRPr lang="en-US"/>
        </a:p>
      </dgm:t>
    </dgm:pt>
    <dgm:pt modelId="{419F1624-29E3-4E04-8251-39A5B6EF00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2.2 Programming Components</a:t>
          </a:r>
        </a:p>
      </dgm:t>
    </dgm:pt>
    <dgm:pt modelId="{2B157724-135F-405C-BD1C-30E4ACBFE2FD}" type="parTrans" cxnId="{3CE5A404-7114-412E-A0C1-C1824EA41EFB}">
      <dgm:prSet/>
      <dgm:spPr/>
      <dgm:t>
        <a:bodyPr/>
        <a:lstStyle/>
        <a:p>
          <a:endParaRPr lang="en-US"/>
        </a:p>
      </dgm:t>
    </dgm:pt>
    <dgm:pt modelId="{1613B707-8534-47B8-B965-B727096FBDA3}" type="sibTrans" cxnId="{3CE5A404-7114-412E-A0C1-C1824EA41EFB}">
      <dgm:prSet/>
      <dgm:spPr/>
      <dgm:t>
        <a:bodyPr/>
        <a:lstStyle/>
        <a:p>
          <a:endParaRPr lang="en-US"/>
        </a:p>
      </dgm:t>
    </dgm:pt>
    <dgm:pt modelId="{166EBE6A-0645-42C9-B0B5-ED10F01D8AD3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b="1">
              <a:latin typeface="Calibri Light" panose="020F0302020204030204"/>
            </a:rPr>
            <a:t>3. Tests/Experiments</a:t>
          </a:r>
          <a:endParaRPr lang="en-US" b="1"/>
        </a:p>
      </dgm:t>
    </dgm:pt>
    <dgm:pt modelId="{9BE2440C-06E5-4A7A-BFE7-4FB3F1AEF20E}" type="parTrans" cxnId="{E4097A30-5526-4B83-979F-DBDAFCB4E600}">
      <dgm:prSet/>
      <dgm:spPr/>
      <dgm:t>
        <a:bodyPr/>
        <a:lstStyle/>
        <a:p>
          <a:endParaRPr lang="en-US"/>
        </a:p>
      </dgm:t>
    </dgm:pt>
    <dgm:pt modelId="{55695216-3F3D-4AD3-9B86-BB188E41BCD5}" type="sibTrans" cxnId="{E4097A30-5526-4B83-979F-DBDAFCB4E600}">
      <dgm:prSet/>
      <dgm:spPr/>
      <dgm:t>
        <a:bodyPr/>
        <a:lstStyle/>
        <a:p>
          <a:endParaRPr lang="en-US"/>
        </a:p>
      </dgm:t>
    </dgm:pt>
    <dgm:pt modelId="{59BD4B7A-3A51-48D8-A3E3-EBF6A9278E98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b="1">
              <a:latin typeface="Calibri Light" panose="020F0302020204030204"/>
            </a:rPr>
            <a:t>4. Technologies</a:t>
          </a:r>
          <a:endParaRPr lang="en-US" b="1"/>
        </a:p>
      </dgm:t>
    </dgm:pt>
    <dgm:pt modelId="{24F01CFE-DBFC-4539-A5C2-FF979418E3E6}" type="parTrans" cxnId="{6BCE13BC-11C0-4CD0-8B03-8F348B61CA0A}">
      <dgm:prSet/>
      <dgm:spPr/>
      <dgm:t>
        <a:bodyPr/>
        <a:lstStyle/>
        <a:p>
          <a:endParaRPr lang="en-US"/>
        </a:p>
      </dgm:t>
    </dgm:pt>
    <dgm:pt modelId="{1EBCD2B6-65E2-42F3-8DD7-5A44998FBCCE}" type="sibTrans" cxnId="{6BCE13BC-11C0-4CD0-8B03-8F348B61CA0A}">
      <dgm:prSet/>
      <dgm:spPr/>
      <dgm:t>
        <a:bodyPr/>
        <a:lstStyle/>
        <a:p>
          <a:endParaRPr lang="en-US"/>
        </a:p>
      </dgm:t>
    </dgm:pt>
    <dgm:pt modelId="{D7E23682-EC88-423C-A5C2-347A1222D1A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4.1 Related Technologies</a:t>
          </a:r>
        </a:p>
      </dgm:t>
    </dgm:pt>
    <dgm:pt modelId="{A07124C8-1478-4AE3-9F50-3CA556A28A43}" type="parTrans" cxnId="{B289F911-6FF3-4B6B-960C-A27CCBC81344}">
      <dgm:prSet/>
      <dgm:spPr/>
      <dgm:t>
        <a:bodyPr/>
        <a:lstStyle/>
        <a:p>
          <a:endParaRPr lang="en-US"/>
        </a:p>
      </dgm:t>
    </dgm:pt>
    <dgm:pt modelId="{450A1AD5-EA70-4427-B5BF-2C0A56A6FCC3}" type="sibTrans" cxnId="{B289F911-6FF3-4B6B-960C-A27CCBC81344}">
      <dgm:prSet/>
      <dgm:spPr/>
      <dgm:t>
        <a:bodyPr/>
        <a:lstStyle/>
        <a:p>
          <a:endParaRPr lang="en-US"/>
        </a:p>
      </dgm:t>
    </dgm:pt>
    <dgm:pt modelId="{BB511755-1C80-4000-AEE4-8188EB286A8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4.2 Newly Learned Technologies</a:t>
          </a:r>
        </a:p>
      </dgm:t>
    </dgm:pt>
    <dgm:pt modelId="{4A361686-51F3-466D-9599-A2F51EBC0616}" type="parTrans" cxnId="{C313F473-9E19-4C3E-82D1-5C8584041CD9}">
      <dgm:prSet/>
      <dgm:spPr/>
      <dgm:t>
        <a:bodyPr/>
        <a:lstStyle/>
        <a:p>
          <a:endParaRPr lang="en-US"/>
        </a:p>
      </dgm:t>
    </dgm:pt>
    <dgm:pt modelId="{CFA2CB49-BB73-4CE8-B3CA-729A2848EADD}" type="sibTrans" cxnId="{C313F473-9E19-4C3E-82D1-5C8584041CD9}">
      <dgm:prSet/>
      <dgm:spPr/>
      <dgm:t>
        <a:bodyPr/>
        <a:lstStyle/>
        <a:p>
          <a:endParaRPr lang="en-US"/>
        </a:p>
      </dgm:t>
    </dgm:pt>
    <dgm:pt modelId="{765DE364-00AC-458C-8B80-171A135E17C5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b="1">
              <a:latin typeface="Calibri Light" panose="020F0302020204030204"/>
            </a:rPr>
            <a:t>5. Conclusions/Challenges</a:t>
          </a:r>
          <a:endParaRPr lang="en-US" b="1"/>
        </a:p>
      </dgm:t>
    </dgm:pt>
    <dgm:pt modelId="{7F1BB1A2-E49A-4EBF-B493-617DFAC76348}" type="parTrans" cxnId="{4EB3EA7B-8256-4CC5-AAD8-C57AC76007D9}">
      <dgm:prSet/>
      <dgm:spPr/>
      <dgm:t>
        <a:bodyPr/>
        <a:lstStyle/>
        <a:p>
          <a:endParaRPr lang="en-US"/>
        </a:p>
      </dgm:t>
    </dgm:pt>
    <dgm:pt modelId="{962C6859-C3CC-4B15-9521-44464FA29D7B}" type="sibTrans" cxnId="{4EB3EA7B-8256-4CC5-AAD8-C57AC76007D9}">
      <dgm:prSet/>
      <dgm:spPr/>
      <dgm:t>
        <a:bodyPr/>
        <a:lstStyle/>
        <a:p>
          <a:endParaRPr lang="en-US"/>
        </a:p>
      </dgm:t>
    </dgm:pt>
    <dgm:pt modelId="{4DA23909-45C1-4DE1-B2D5-A6A8CF5C1E07}" type="pres">
      <dgm:prSet presAssocID="{E08BCAE6-4D35-46BD-B517-17A866986532}" presName="root" presStyleCnt="0">
        <dgm:presLayoutVars>
          <dgm:dir/>
          <dgm:resizeHandles val="exact"/>
        </dgm:presLayoutVars>
      </dgm:prSet>
      <dgm:spPr/>
    </dgm:pt>
    <dgm:pt modelId="{5483FDBF-633B-452A-BDEC-07169559844C}" type="pres">
      <dgm:prSet presAssocID="{F8C4E405-7DA9-4EB8-9E52-FF9BADBEEBD3}" presName="compNode" presStyleCnt="0"/>
      <dgm:spPr/>
    </dgm:pt>
    <dgm:pt modelId="{C6F992FD-22E3-4734-9259-83670FF72C36}" type="pres">
      <dgm:prSet presAssocID="{F8C4E405-7DA9-4EB8-9E52-FF9BADBEEBD3}" presName="bgRect" presStyleLbl="bgShp" presStyleIdx="0" presStyleCnt="5"/>
      <dgm:spPr/>
    </dgm:pt>
    <dgm:pt modelId="{890F9AB6-A961-4D49-9936-DF1FAA9D46EF}" type="pres">
      <dgm:prSet presAssocID="{F8C4E405-7DA9-4EB8-9E52-FF9BADBEEBD3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EF5DE3C-C432-453B-94F5-93F16C8FAFD8}" type="pres">
      <dgm:prSet presAssocID="{F8C4E405-7DA9-4EB8-9E52-FF9BADBEEBD3}" presName="spaceRect" presStyleCnt="0"/>
      <dgm:spPr/>
    </dgm:pt>
    <dgm:pt modelId="{958518D7-EDA6-4198-ADA6-FAE05C1BE6BC}" type="pres">
      <dgm:prSet presAssocID="{F8C4E405-7DA9-4EB8-9E52-FF9BADBEEBD3}" presName="parTx" presStyleLbl="revTx" presStyleIdx="0" presStyleCnt="8">
        <dgm:presLayoutVars>
          <dgm:chMax val="0"/>
          <dgm:chPref val="0"/>
        </dgm:presLayoutVars>
      </dgm:prSet>
      <dgm:spPr/>
    </dgm:pt>
    <dgm:pt modelId="{B1FBE026-367E-4680-B515-E991F5EC88CA}" type="pres">
      <dgm:prSet presAssocID="{F8C4E405-7DA9-4EB8-9E52-FF9BADBEEBD3}" presName="desTx" presStyleLbl="revTx" presStyleIdx="1" presStyleCnt="8">
        <dgm:presLayoutVars/>
      </dgm:prSet>
      <dgm:spPr/>
    </dgm:pt>
    <dgm:pt modelId="{BC01E7F5-CA7F-48C8-8191-31CA68395C27}" type="pres">
      <dgm:prSet presAssocID="{8593C80D-4137-4CC4-8983-0A0D46D53652}" presName="sibTrans" presStyleCnt="0"/>
      <dgm:spPr/>
    </dgm:pt>
    <dgm:pt modelId="{165B23CF-1EB4-45D9-86BD-B911E8DD8121}" type="pres">
      <dgm:prSet presAssocID="{66EF5A2F-4EB2-46D2-AE05-DAD236FBE4C8}" presName="compNode" presStyleCnt="0"/>
      <dgm:spPr/>
    </dgm:pt>
    <dgm:pt modelId="{1781DF8C-E254-4915-8B96-811D4A834D02}" type="pres">
      <dgm:prSet presAssocID="{66EF5A2F-4EB2-46D2-AE05-DAD236FBE4C8}" presName="bgRect" presStyleLbl="bgShp" presStyleIdx="1" presStyleCnt="5"/>
      <dgm:spPr/>
    </dgm:pt>
    <dgm:pt modelId="{BD3BBB3A-8818-4326-B81E-62479800B379}" type="pres">
      <dgm:prSet presAssocID="{66EF5A2F-4EB2-46D2-AE05-DAD236FBE4C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50B29DEE-C0FA-4048-84C2-984F66F6CAC7}" type="pres">
      <dgm:prSet presAssocID="{66EF5A2F-4EB2-46D2-AE05-DAD236FBE4C8}" presName="spaceRect" presStyleCnt="0"/>
      <dgm:spPr/>
    </dgm:pt>
    <dgm:pt modelId="{59E16888-1993-474F-95CA-4C3FEBEEC99A}" type="pres">
      <dgm:prSet presAssocID="{66EF5A2F-4EB2-46D2-AE05-DAD236FBE4C8}" presName="parTx" presStyleLbl="revTx" presStyleIdx="2" presStyleCnt="8">
        <dgm:presLayoutVars>
          <dgm:chMax val="0"/>
          <dgm:chPref val="0"/>
        </dgm:presLayoutVars>
      </dgm:prSet>
      <dgm:spPr/>
    </dgm:pt>
    <dgm:pt modelId="{F11ABF88-068F-4DED-9900-FEC7F323C643}" type="pres">
      <dgm:prSet presAssocID="{66EF5A2F-4EB2-46D2-AE05-DAD236FBE4C8}" presName="desTx" presStyleLbl="revTx" presStyleIdx="3" presStyleCnt="8">
        <dgm:presLayoutVars/>
      </dgm:prSet>
      <dgm:spPr/>
    </dgm:pt>
    <dgm:pt modelId="{39E15D4C-DAA3-4149-9C7B-99FE165EDBC4}" type="pres">
      <dgm:prSet presAssocID="{76C3C5FB-0CA5-4AB7-A3C5-9F91E99D4C38}" presName="sibTrans" presStyleCnt="0"/>
      <dgm:spPr/>
    </dgm:pt>
    <dgm:pt modelId="{B1004BEB-78D2-49E4-B8EA-6A18541A3B30}" type="pres">
      <dgm:prSet presAssocID="{166EBE6A-0645-42C9-B0B5-ED10F01D8AD3}" presName="compNode" presStyleCnt="0"/>
      <dgm:spPr/>
    </dgm:pt>
    <dgm:pt modelId="{0E7564DF-2248-4830-B580-451CCACDA734}" type="pres">
      <dgm:prSet presAssocID="{166EBE6A-0645-42C9-B0B5-ED10F01D8AD3}" presName="bgRect" presStyleLbl="bgShp" presStyleIdx="2" presStyleCnt="5"/>
      <dgm:spPr/>
    </dgm:pt>
    <dgm:pt modelId="{DD8E058C-2AF3-4987-84E8-A44028A0B449}" type="pres">
      <dgm:prSet presAssocID="{166EBE6A-0645-42C9-B0B5-ED10F01D8AD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776F1E7A-861C-4287-A947-2F0B73059C6B}" type="pres">
      <dgm:prSet presAssocID="{166EBE6A-0645-42C9-B0B5-ED10F01D8AD3}" presName="spaceRect" presStyleCnt="0"/>
      <dgm:spPr/>
    </dgm:pt>
    <dgm:pt modelId="{F09B8769-0CEC-4D4B-9BD5-DF093E9DC265}" type="pres">
      <dgm:prSet presAssocID="{166EBE6A-0645-42C9-B0B5-ED10F01D8AD3}" presName="parTx" presStyleLbl="revTx" presStyleIdx="4" presStyleCnt="8">
        <dgm:presLayoutVars>
          <dgm:chMax val="0"/>
          <dgm:chPref val="0"/>
        </dgm:presLayoutVars>
      </dgm:prSet>
      <dgm:spPr/>
    </dgm:pt>
    <dgm:pt modelId="{11BF6E48-8CEB-49A8-AE51-D250ACC51E42}" type="pres">
      <dgm:prSet presAssocID="{55695216-3F3D-4AD3-9B86-BB188E41BCD5}" presName="sibTrans" presStyleCnt="0"/>
      <dgm:spPr/>
    </dgm:pt>
    <dgm:pt modelId="{ECC9954E-D97B-4973-8308-7595B3BB44DE}" type="pres">
      <dgm:prSet presAssocID="{59BD4B7A-3A51-48D8-A3E3-EBF6A9278E98}" presName="compNode" presStyleCnt="0"/>
      <dgm:spPr/>
    </dgm:pt>
    <dgm:pt modelId="{22FF3D18-0E5B-4328-A986-7F2097578C2E}" type="pres">
      <dgm:prSet presAssocID="{59BD4B7A-3A51-48D8-A3E3-EBF6A9278E98}" presName="bgRect" presStyleLbl="bgShp" presStyleIdx="3" presStyleCnt="5"/>
      <dgm:spPr/>
    </dgm:pt>
    <dgm:pt modelId="{652E3B0A-E672-4B34-B101-E7CBCD66B47F}" type="pres">
      <dgm:prSet presAssocID="{59BD4B7A-3A51-48D8-A3E3-EBF6A9278E9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726CE42-009C-493C-831C-F1398D2F8D97}" type="pres">
      <dgm:prSet presAssocID="{59BD4B7A-3A51-48D8-A3E3-EBF6A9278E98}" presName="spaceRect" presStyleCnt="0"/>
      <dgm:spPr/>
    </dgm:pt>
    <dgm:pt modelId="{983E1189-373B-42FF-943B-6F70B2634A5E}" type="pres">
      <dgm:prSet presAssocID="{59BD4B7A-3A51-48D8-A3E3-EBF6A9278E98}" presName="parTx" presStyleLbl="revTx" presStyleIdx="5" presStyleCnt="8">
        <dgm:presLayoutVars>
          <dgm:chMax val="0"/>
          <dgm:chPref val="0"/>
        </dgm:presLayoutVars>
      </dgm:prSet>
      <dgm:spPr/>
    </dgm:pt>
    <dgm:pt modelId="{A9DD020A-C1C2-4AA8-84F8-BD6B7052A8FA}" type="pres">
      <dgm:prSet presAssocID="{59BD4B7A-3A51-48D8-A3E3-EBF6A9278E98}" presName="desTx" presStyleLbl="revTx" presStyleIdx="6" presStyleCnt="8">
        <dgm:presLayoutVars/>
      </dgm:prSet>
      <dgm:spPr/>
    </dgm:pt>
    <dgm:pt modelId="{546A8270-9743-4017-B29D-11C57F6E5A07}" type="pres">
      <dgm:prSet presAssocID="{1EBCD2B6-65E2-42F3-8DD7-5A44998FBCCE}" presName="sibTrans" presStyleCnt="0"/>
      <dgm:spPr/>
    </dgm:pt>
    <dgm:pt modelId="{A1D16E9F-F4E6-4EA5-B58B-36951FA5F726}" type="pres">
      <dgm:prSet presAssocID="{765DE364-00AC-458C-8B80-171A135E17C5}" presName="compNode" presStyleCnt="0"/>
      <dgm:spPr/>
    </dgm:pt>
    <dgm:pt modelId="{0CCF2C0C-E60A-4CED-A83E-44AAFE96785E}" type="pres">
      <dgm:prSet presAssocID="{765DE364-00AC-458C-8B80-171A135E17C5}" presName="bgRect" presStyleLbl="bgShp" presStyleIdx="4" presStyleCnt="5"/>
      <dgm:spPr/>
    </dgm:pt>
    <dgm:pt modelId="{89AA61F0-923F-4157-B209-497570BC6058}" type="pres">
      <dgm:prSet presAssocID="{765DE364-00AC-458C-8B80-171A135E17C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5C5A291B-F648-4460-9B32-146EAAD5A7BC}" type="pres">
      <dgm:prSet presAssocID="{765DE364-00AC-458C-8B80-171A135E17C5}" presName="spaceRect" presStyleCnt="0"/>
      <dgm:spPr/>
    </dgm:pt>
    <dgm:pt modelId="{0345F303-E942-4EBE-BC8B-5E9EEBF2B311}" type="pres">
      <dgm:prSet presAssocID="{765DE364-00AC-458C-8B80-171A135E17C5}" presName="parTx" presStyleLbl="revTx" presStyleIdx="7" presStyleCnt="8">
        <dgm:presLayoutVars>
          <dgm:chMax val="0"/>
          <dgm:chPref val="0"/>
        </dgm:presLayoutVars>
      </dgm:prSet>
      <dgm:spPr/>
    </dgm:pt>
  </dgm:ptLst>
  <dgm:cxnLst>
    <dgm:cxn modelId="{3CE5A404-7114-412E-A0C1-C1824EA41EFB}" srcId="{66EF5A2F-4EB2-46D2-AE05-DAD236FBE4C8}" destId="{419F1624-29E3-4E04-8251-39A5B6EF0074}" srcOrd="1" destOrd="0" parTransId="{2B157724-135F-405C-BD1C-30E4ACBFE2FD}" sibTransId="{1613B707-8534-47B8-B965-B727096FBDA3}"/>
    <dgm:cxn modelId="{B289F911-6FF3-4B6B-960C-A27CCBC81344}" srcId="{59BD4B7A-3A51-48D8-A3E3-EBF6A9278E98}" destId="{D7E23682-EC88-423C-A5C2-347A1222D1A2}" srcOrd="0" destOrd="0" parTransId="{A07124C8-1478-4AE3-9F50-3CA556A28A43}" sibTransId="{450A1AD5-EA70-4427-B5BF-2C0A56A6FCC3}"/>
    <dgm:cxn modelId="{60B8B415-F158-4F73-8305-DE90D3FABAB1}" type="presOf" srcId="{E08BCAE6-4D35-46BD-B517-17A866986532}" destId="{4DA23909-45C1-4DE1-B2D5-A6A8CF5C1E07}" srcOrd="0" destOrd="0" presId="urn:microsoft.com/office/officeart/2018/2/layout/IconVerticalSolidList"/>
    <dgm:cxn modelId="{5E328F20-BBB8-4A5A-874E-825FEDE41FE2}" type="presOf" srcId="{C5EDF392-EE14-431A-A1CC-30B35A46A417}" destId="{B1FBE026-367E-4680-B515-E991F5EC88CA}" srcOrd="0" destOrd="1" presId="urn:microsoft.com/office/officeart/2018/2/layout/IconVerticalSolidList"/>
    <dgm:cxn modelId="{BCBB4025-E661-479E-8BF5-16B7C15D2689}" srcId="{F8C4E405-7DA9-4EB8-9E52-FF9BADBEEBD3}" destId="{468C966E-4831-4020-87ED-14F9DDA46D9C}" srcOrd="0" destOrd="0" parTransId="{7A7D516A-9026-4672-B861-B132573B5281}" sibTransId="{030136CE-87C8-4F4C-90F5-F7C4B9E9DF7E}"/>
    <dgm:cxn modelId="{80E19E29-A7A9-4FAC-B7A2-188D558FB20C}" type="presOf" srcId="{BB511755-1C80-4000-AEE4-8188EB286A8E}" destId="{A9DD020A-C1C2-4AA8-84F8-BD6B7052A8FA}" srcOrd="0" destOrd="1" presId="urn:microsoft.com/office/officeart/2018/2/layout/IconVerticalSolidList"/>
    <dgm:cxn modelId="{E4097A30-5526-4B83-979F-DBDAFCB4E600}" srcId="{E08BCAE6-4D35-46BD-B517-17A866986532}" destId="{166EBE6A-0645-42C9-B0B5-ED10F01D8AD3}" srcOrd="2" destOrd="0" parTransId="{9BE2440C-06E5-4A7A-BFE7-4FB3F1AEF20E}" sibTransId="{55695216-3F3D-4AD3-9B86-BB188E41BCD5}"/>
    <dgm:cxn modelId="{B35C1960-2935-4C61-863D-75F1AF21DAA6}" type="presOf" srcId="{2561D3AB-ED05-450B-9AEC-D4205B303C53}" destId="{F11ABF88-068F-4DED-9900-FEC7F323C643}" srcOrd="0" destOrd="0" presId="urn:microsoft.com/office/officeart/2018/2/layout/IconVerticalSolidList"/>
    <dgm:cxn modelId="{65C9796F-7C03-4E76-A696-1AA1CFD56E33}" type="presOf" srcId="{F8C4E405-7DA9-4EB8-9E52-FF9BADBEEBD3}" destId="{958518D7-EDA6-4198-ADA6-FAE05C1BE6BC}" srcOrd="0" destOrd="0" presId="urn:microsoft.com/office/officeart/2018/2/layout/IconVerticalSolidList"/>
    <dgm:cxn modelId="{C313F473-9E19-4C3E-82D1-5C8584041CD9}" srcId="{59BD4B7A-3A51-48D8-A3E3-EBF6A9278E98}" destId="{BB511755-1C80-4000-AEE4-8188EB286A8E}" srcOrd="1" destOrd="0" parTransId="{4A361686-51F3-466D-9599-A2F51EBC0616}" sibTransId="{CFA2CB49-BB73-4CE8-B3CA-729A2848EADD}"/>
    <dgm:cxn modelId="{B8A39979-2EFF-4334-8A93-AA1EF1B2EDB1}" type="presOf" srcId="{DD034068-0723-4E03-8A86-C1828343D2D5}" destId="{B1FBE026-367E-4680-B515-E991F5EC88CA}" srcOrd="0" destOrd="2" presId="urn:microsoft.com/office/officeart/2018/2/layout/IconVerticalSolidList"/>
    <dgm:cxn modelId="{C07D9D79-A612-440F-AAD9-745D38DE55A3}" type="presOf" srcId="{419F1624-29E3-4E04-8251-39A5B6EF0074}" destId="{F11ABF88-068F-4DED-9900-FEC7F323C643}" srcOrd="0" destOrd="1" presId="urn:microsoft.com/office/officeart/2018/2/layout/IconVerticalSolidList"/>
    <dgm:cxn modelId="{4EB3EA7B-8256-4CC5-AAD8-C57AC76007D9}" srcId="{E08BCAE6-4D35-46BD-B517-17A866986532}" destId="{765DE364-00AC-458C-8B80-171A135E17C5}" srcOrd="4" destOrd="0" parTransId="{7F1BB1A2-E49A-4EBF-B493-617DFAC76348}" sibTransId="{962C6859-C3CC-4B15-9521-44464FA29D7B}"/>
    <dgm:cxn modelId="{3E911486-E2D0-462A-8C65-513C6048D1D9}" type="presOf" srcId="{166EBE6A-0645-42C9-B0B5-ED10F01D8AD3}" destId="{F09B8769-0CEC-4D4B-9BD5-DF093E9DC265}" srcOrd="0" destOrd="0" presId="urn:microsoft.com/office/officeart/2018/2/layout/IconVerticalSolidList"/>
    <dgm:cxn modelId="{95A73F8E-EEE0-4158-9C87-91CFB006BC98}" type="presOf" srcId="{66EF5A2F-4EB2-46D2-AE05-DAD236FBE4C8}" destId="{59E16888-1993-474F-95CA-4C3FEBEEC99A}" srcOrd="0" destOrd="0" presId="urn:microsoft.com/office/officeart/2018/2/layout/IconVerticalSolidList"/>
    <dgm:cxn modelId="{6D929891-20B2-4744-B3FF-F143A3124759}" type="presOf" srcId="{468C966E-4831-4020-87ED-14F9DDA46D9C}" destId="{B1FBE026-367E-4680-B515-E991F5EC88CA}" srcOrd="0" destOrd="0" presId="urn:microsoft.com/office/officeart/2018/2/layout/IconVerticalSolidList"/>
    <dgm:cxn modelId="{05094BA0-6636-4AC5-8564-BC7F20AF0B90}" srcId="{E08BCAE6-4D35-46BD-B517-17A866986532}" destId="{F8C4E405-7DA9-4EB8-9E52-FF9BADBEEBD3}" srcOrd="0" destOrd="0" parTransId="{E69F42F0-1E17-4BA9-88C9-F66750F32847}" sibTransId="{8593C80D-4137-4CC4-8983-0A0D46D53652}"/>
    <dgm:cxn modelId="{7BA3CBA2-FEAA-4F2F-856B-E627FB82B279}" srcId="{E08BCAE6-4D35-46BD-B517-17A866986532}" destId="{66EF5A2F-4EB2-46D2-AE05-DAD236FBE4C8}" srcOrd="1" destOrd="0" parTransId="{77698DB4-C08E-42F7-97D4-8F5CCD46E5BB}" sibTransId="{76C3C5FB-0CA5-4AB7-A3C5-9F91E99D4C38}"/>
    <dgm:cxn modelId="{6BCE13BC-11C0-4CD0-8B03-8F348B61CA0A}" srcId="{E08BCAE6-4D35-46BD-B517-17A866986532}" destId="{59BD4B7A-3A51-48D8-A3E3-EBF6A9278E98}" srcOrd="3" destOrd="0" parTransId="{24F01CFE-DBFC-4539-A5C2-FF979418E3E6}" sibTransId="{1EBCD2B6-65E2-42F3-8DD7-5A44998FBCCE}"/>
    <dgm:cxn modelId="{9BDA87BD-1123-4962-9703-3A8C0D33076E}" type="presOf" srcId="{D7E23682-EC88-423C-A5C2-347A1222D1A2}" destId="{A9DD020A-C1C2-4AA8-84F8-BD6B7052A8FA}" srcOrd="0" destOrd="0" presId="urn:microsoft.com/office/officeart/2018/2/layout/IconVerticalSolidList"/>
    <dgm:cxn modelId="{515B88BF-291F-45F4-BAEC-141DACA1B27B}" srcId="{F8C4E405-7DA9-4EB8-9E52-FF9BADBEEBD3}" destId="{DD034068-0723-4E03-8A86-C1828343D2D5}" srcOrd="2" destOrd="0" parTransId="{CCC54879-037C-4760-9389-705F49A0634C}" sibTransId="{2115FEAA-D58A-4C1F-8366-86EA43669EB3}"/>
    <dgm:cxn modelId="{C39523C6-7D7D-4CC1-B20A-BDCDD0C94738}" srcId="{F8C4E405-7DA9-4EB8-9E52-FF9BADBEEBD3}" destId="{C5EDF392-EE14-431A-A1CC-30B35A46A417}" srcOrd="1" destOrd="0" parTransId="{EA363102-2AA3-4136-8BD0-A2CFC03439AA}" sibTransId="{2A118F80-88A1-4FBA-BC2E-66DC40EBF71E}"/>
    <dgm:cxn modelId="{0C0AA4C9-D51C-4045-8E0F-15AEDD8B4058}" type="presOf" srcId="{59BD4B7A-3A51-48D8-A3E3-EBF6A9278E98}" destId="{983E1189-373B-42FF-943B-6F70B2634A5E}" srcOrd="0" destOrd="0" presId="urn:microsoft.com/office/officeart/2018/2/layout/IconVerticalSolidList"/>
    <dgm:cxn modelId="{17E324D2-2DC1-44EF-8291-E7077247DD38}" srcId="{66EF5A2F-4EB2-46D2-AE05-DAD236FBE4C8}" destId="{2561D3AB-ED05-450B-9AEC-D4205B303C53}" srcOrd="0" destOrd="0" parTransId="{EDCFE88A-D906-4179-8CE4-93E3C0F2F827}" sibTransId="{13CEBB63-8F0A-4295-A104-63D14253C9FB}"/>
    <dgm:cxn modelId="{504AC2D9-E3F1-4B6B-A4FC-8A88996E848B}" type="presOf" srcId="{765DE364-00AC-458C-8B80-171A135E17C5}" destId="{0345F303-E942-4EBE-BC8B-5E9EEBF2B311}" srcOrd="0" destOrd="0" presId="urn:microsoft.com/office/officeart/2018/2/layout/IconVerticalSolidList"/>
    <dgm:cxn modelId="{38E93911-4FD1-46A7-B7F3-249A79816945}" type="presParOf" srcId="{4DA23909-45C1-4DE1-B2D5-A6A8CF5C1E07}" destId="{5483FDBF-633B-452A-BDEC-07169559844C}" srcOrd="0" destOrd="0" presId="urn:microsoft.com/office/officeart/2018/2/layout/IconVerticalSolidList"/>
    <dgm:cxn modelId="{CAEF2057-CCC6-4227-A839-CA8E1A79ADBD}" type="presParOf" srcId="{5483FDBF-633B-452A-BDEC-07169559844C}" destId="{C6F992FD-22E3-4734-9259-83670FF72C36}" srcOrd="0" destOrd="0" presId="urn:microsoft.com/office/officeart/2018/2/layout/IconVerticalSolidList"/>
    <dgm:cxn modelId="{FDA5A426-47E4-40B2-BBB5-F1032EB1D396}" type="presParOf" srcId="{5483FDBF-633B-452A-BDEC-07169559844C}" destId="{890F9AB6-A961-4D49-9936-DF1FAA9D46EF}" srcOrd="1" destOrd="0" presId="urn:microsoft.com/office/officeart/2018/2/layout/IconVerticalSolidList"/>
    <dgm:cxn modelId="{1EC9CE57-BB27-4B9D-AEDD-09449AE96438}" type="presParOf" srcId="{5483FDBF-633B-452A-BDEC-07169559844C}" destId="{DEF5DE3C-C432-453B-94F5-93F16C8FAFD8}" srcOrd="2" destOrd="0" presId="urn:microsoft.com/office/officeart/2018/2/layout/IconVerticalSolidList"/>
    <dgm:cxn modelId="{83B73CE3-54E0-43D2-BF01-F5AD1624B4DB}" type="presParOf" srcId="{5483FDBF-633B-452A-BDEC-07169559844C}" destId="{958518D7-EDA6-4198-ADA6-FAE05C1BE6BC}" srcOrd="3" destOrd="0" presId="urn:microsoft.com/office/officeart/2018/2/layout/IconVerticalSolidList"/>
    <dgm:cxn modelId="{C5F3AC9C-88CC-47A0-A4F3-0823CB2CA1FA}" type="presParOf" srcId="{5483FDBF-633B-452A-BDEC-07169559844C}" destId="{B1FBE026-367E-4680-B515-E991F5EC88CA}" srcOrd="4" destOrd="0" presId="urn:microsoft.com/office/officeart/2018/2/layout/IconVerticalSolidList"/>
    <dgm:cxn modelId="{35209563-87DA-4949-A894-F043405437AA}" type="presParOf" srcId="{4DA23909-45C1-4DE1-B2D5-A6A8CF5C1E07}" destId="{BC01E7F5-CA7F-48C8-8191-31CA68395C27}" srcOrd="1" destOrd="0" presId="urn:microsoft.com/office/officeart/2018/2/layout/IconVerticalSolidList"/>
    <dgm:cxn modelId="{CD86988B-8052-48D2-BEDC-6EA217856853}" type="presParOf" srcId="{4DA23909-45C1-4DE1-B2D5-A6A8CF5C1E07}" destId="{165B23CF-1EB4-45D9-86BD-B911E8DD8121}" srcOrd="2" destOrd="0" presId="urn:microsoft.com/office/officeart/2018/2/layout/IconVerticalSolidList"/>
    <dgm:cxn modelId="{30B40EEC-9BC1-417A-B392-BAFC3A206D96}" type="presParOf" srcId="{165B23CF-1EB4-45D9-86BD-B911E8DD8121}" destId="{1781DF8C-E254-4915-8B96-811D4A834D02}" srcOrd="0" destOrd="0" presId="urn:microsoft.com/office/officeart/2018/2/layout/IconVerticalSolidList"/>
    <dgm:cxn modelId="{E4889FE1-53AC-4765-A84C-C5EC12ADE5FE}" type="presParOf" srcId="{165B23CF-1EB4-45D9-86BD-B911E8DD8121}" destId="{BD3BBB3A-8818-4326-B81E-62479800B379}" srcOrd="1" destOrd="0" presId="urn:microsoft.com/office/officeart/2018/2/layout/IconVerticalSolidList"/>
    <dgm:cxn modelId="{83574DD0-33A6-45D6-A92F-A83278C49DCD}" type="presParOf" srcId="{165B23CF-1EB4-45D9-86BD-B911E8DD8121}" destId="{50B29DEE-C0FA-4048-84C2-984F66F6CAC7}" srcOrd="2" destOrd="0" presId="urn:microsoft.com/office/officeart/2018/2/layout/IconVerticalSolidList"/>
    <dgm:cxn modelId="{EEE944A5-15B5-40B2-82CF-C0C9BB3A3D08}" type="presParOf" srcId="{165B23CF-1EB4-45D9-86BD-B911E8DD8121}" destId="{59E16888-1993-474F-95CA-4C3FEBEEC99A}" srcOrd="3" destOrd="0" presId="urn:microsoft.com/office/officeart/2018/2/layout/IconVerticalSolidList"/>
    <dgm:cxn modelId="{FC98385E-7F2B-4755-AD57-CE0BB7E2AF08}" type="presParOf" srcId="{165B23CF-1EB4-45D9-86BD-B911E8DD8121}" destId="{F11ABF88-068F-4DED-9900-FEC7F323C643}" srcOrd="4" destOrd="0" presId="urn:microsoft.com/office/officeart/2018/2/layout/IconVerticalSolidList"/>
    <dgm:cxn modelId="{59B3B8D0-B4E0-42ED-9E38-58B9BEC2609C}" type="presParOf" srcId="{4DA23909-45C1-4DE1-B2D5-A6A8CF5C1E07}" destId="{39E15D4C-DAA3-4149-9C7B-99FE165EDBC4}" srcOrd="3" destOrd="0" presId="urn:microsoft.com/office/officeart/2018/2/layout/IconVerticalSolidList"/>
    <dgm:cxn modelId="{98052D2E-11B0-4D77-8BD4-435D3CD516C8}" type="presParOf" srcId="{4DA23909-45C1-4DE1-B2D5-A6A8CF5C1E07}" destId="{B1004BEB-78D2-49E4-B8EA-6A18541A3B30}" srcOrd="4" destOrd="0" presId="urn:microsoft.com/office/officeart/2018/2/layout/IconVerticalSolidList"/>
    <dgm:cxn modelId="{5464F79F-9AAA-41BE-B310-17476475EC79}" type="presParOf" srcId="{B1004BEB-78D2-49E4-B8EA-6A18541A3B30}" destId="{0E7564DF-2248-4830-B580-451CCACDA734}" srcOrd="0" destOrd="0" presId="urn:microsoft.com/office/officeart/2018/2/layout/IconVerticalSolidList"/>
    <dgm:cxn modelId="{BB6238FB-111E-4E03-B696-BFABDCB514E5}" type="presParOf" srcId="{B1004BEB-78D2-49E4-B8EA-6A18541A3B30}" destId="{DD8E058C-2AF3-4987-84E8-A44028A0B449}" srcOrd="1" destOrd="0" presId="urn:microsoft.com/office/officeart/2018/2/layout/IconVerticalSolidList"/>
    <dgm:cxn modelId="{07E4A438-BF9E-4359-BA10-C34A709BB03E}" type="presParOf" srcId="{B1004BEB-78D2-49E4-B8EA-6A18541A3B30}" destId="{776F1E7A-861C-4287-A947-2F0B73059C6B}" srcOrd="2" destOrd="0" presId="urn:microsoft.com/office/officeart/2018/2/layout/IconVerticalSolidList"/>
    <dgm:cxn modelId="{3BD8E418-A536-4CFD-A355-71756D0BC586}" type="presParOf" srcId="{B1004BEB-78D2-49E4-B8EA-6A18541A3B30}" destId="{F09B8769-0CEC-4D4B-9BD5-DF093E9DC265}" srcOrd="3" destOrd="0" presId="urn:microsoft.com/office/officeart/2018/2/layout/IconVerticalSolidList"/>
    <dgm:cxn modelId="{26C5CE11-17DF-496B-A141-5F92806C1EEB}" type="presParOf" srcId="{4DA23909-45C1-4DE1-B2D5-A6A8CF5C1E07}" destId="{11BF6E48-8CEB-49A8-AE51-D250ACC51E42}" srcOrd="5" destOrd="0" presId="urn:microsoft.com/office/officeart/2018/2/layout/IconVerticalSolidList"/>
    <dgm:cxn modelId="{B6B15FE9-3016-4F9C-9D8A-E726100E340E}" type="presParOf" srcId="{4DA23909-45C1-4DE1-B2D5-A6A8CF5C1E07}" destId="{ECC9954E-D97B-4973-8308-7595B3BB44DE}" srcOrd="6" destOrd="0" presId="urn:microsoft.com/office/officeart/2018/2/layout/IconVerticalSolidList"/>
    <dgm:cxn modelId="{98911912-A4EF-462A-AEDA-E90CD563D54E}" type="presParOf" srcId="{ECC9954E-D97B-4973-8308-7595B3BB44DE}" destId="{22FF3D18-0E5B-4328-A986-7F2097578C2E}" srcOrd="0" destOrd="0" presId="urn:microsoft.com/office/officeart/2018/2/layout/IconVerticalSolidList"/>
    <dgm:cxn modelId="{DF397864-64C3-4170-8446-8514D5CFF00C}" type="presParOf" srcId="{ECC9954E-D97B-4973-8308-7595B3BB44DE}" destId="{652E3B0A-E672-4B34-B101-E7CBCD66B47F}" srcOrd="1" destOrd="0" presId="urn:microsoft.com/office/officeart/2018/2/layout/IconVerticalSolidList"/>
    <dgm:cxn modelId="{D59A4334-434C-4305-ACDA-C146F302F04B}" type="presParOf" srcId="{ECC9954E-D97B-4973-8308-7595B3BB44DE}" destId="{7726CE42-009C-493C-831C-F1398D2F8D97}" srcOrd="2" destOrd="0" presId="urn:microsoft.com/office/officeart/2018/2/layout/IconVerticalSolidList"/>
    <dgm:cxn modelId="{0C1CFF37-3B98-4A26-97CF-36FE62373BA5}" type="presParOf" srcId="{ECC9954E-D97B-4973-8308-7595B3BB44DE}" destId="{983E1189-373B-42FF-943B-6F70B2634A5E}" srcOrd="3" destOrd="0" presId="urn:microsoft.com/office/officeart/2018/2/layout/IconVerticalSolidList"/>
    <dgm:cxn modelId="{ED03AED5-5CF9-454D-873B-1B0208B12E16}" type="presParOf" srcId="{ECC9954E-D97B-4973-8308-7595B3BB44DE}" destId="{A9DD020A-C1C2-4AA8-84F8-BD6B7052A8FA}" srcOrd="4" destOrd="0" presId="urn:microsoft.com/office/officeart/2018/2/layout/IconVerticalSolidList"/>
    <dgm:cxn modelId="{84AF7A89-DB10-4BE3-86E0-10E19ACB525D}" type="presParOf" srcId="{4DA23909-45C1-4DE1-B2D5-A6A8CF5C1E07}" destId="{546A8270-9743-4017-B29D-11C57F6E5A07}" srcOrd="7" destOrd="0" presId="urn:microsoft.com/office/officeart/2018/2/layout/IconVerticalSolidList"/>
    <dgm:cxn modelId="{D9F380A8-EDDB-4D5C-8CDE-CBC421D7573E}" type="presParOf" srcId="{4DA23909-45C1-4DE1-B2D5-A6A8CF5C1E07}" destId="{A1D16E9F-F4E6-4EA5-B58B-36951FA5F726}" srcOrd="8" destOrd="0" presId="urn:microsoft.com/office/officeart/2018/2/layout/IconVerticalSolidList"/>
    <dgm:cxn modelId="{ABA70F47-8D27-4F7A-ACA6-9CA482AD0293}" type="presParOf" srcId="{A1D16E9F-F4E6-4EA5-B58B-36951FA5F726}" destId="{0CCF2C0C-E60A-4CED-A83E-44AAFE96785E}" srcOrd="0" destOrd="0" presId="urn:microsoft.com/office/officeart/2018/2/layout/IconVerticalSolidList"/>
    <dgm:cxn modelId="{C6231F90-1DDC-4065-8E62-A1E3A3CB61D3}" type="presParOf" srcId="{A1D16E9F-F4E6-4EA5-B58B-36951FA5F726}" destId="{89AA61F0-923F-4157-B209-497570BC6058}" srcOrd="1" destOrd="0" presId="urn:microsoft.com/office/officeart/2018/2/layout/IconVerticalSolidList"/>
    <dgm:cxn modelId="{14317DC0-9655-437A-B132-731DBF2DC79D}" type="presParOf" srcId="{A1D16E9F-F4E6-4EA5-B58B-36951FA5F726}" destId="{5C5A291B-F648-4460-9B32-146EAAD5A7BC}" srcOrd="2" destOrd="0" presId="urn:microsoft.com/office/officeart/2018/2/layout/IconVerticalSolidList"/>
    <dgm:cxn modelId="{C84CB5C1-02A0-4874-8C2C-88E9C43EAF65}" type="presParOf" srcId="{A1D16E9F-F4E6-4EA5-B58B-36951FA5F726}" destId="{0345F303-E942-4EBE-BC8B-5E9EEBF2B31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D97314-B2E5-4003-B074-D51340B64628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1DE1A3B4-68A0-484C-8BF8-0EE630A7843A}">
      <dgm:prSet/>
      <dgm:spPr/>
      <dgm:t>
        <a:bodyPr/>
        <a:lstStyle/>
        <a:p>
          <a:pPr>
            <a:defRPr b="1"/>
          </a:pPr>
          <a:r>
            <a:rPr lang="en-US"/>
            <a:t>Hardware</a:t>
          </a:r>
        </a:p>
      </dgm:t>
    </dgm:pt>
    <dgm:pt modelId="{9D541B02-BEAE-414D-A201-091DBA40D1F6}" type="parTrans" cxnId="{64A69074-826D-4F1C-ADB3-AAD1A13EA61E}">
      <dgm:prSet/>
      <dgm:spPr/>
      <dgm:t>
        <a:bodyPr/>
        <a:lstStyle/>
        <a:p>
          <a:endParaRPr lang="en-US"/>
        </a:p>
      </dgm:t>
    </dgm:pt>
    <dgm:pt modelId="{FA334497-F018-4384-A7BC-ACD0AAFBCD4E}" type="sibTrans" cxnId="{64A69074-826D-4F1C-ADB3-AAD1A13EA61E}">
      <dgm:prSet/>
      <dgm:spPr/>
      <dgm:t>
        <a:bodyPr/>
        <a:lstStyle/>
        <a:p>
          <a:endParaRPr lang="en-US"/>
        </a:p>
      </dgm:t>
    </dgm:pt>
    <dgm:pt modelId="{7FAF116D-E3F0-4DF9-BE36-74CBE3915F92}">
      <dgm:prSet/>
      <dgm:spPr/>
      <dgm:t>
        <a:bodyPr/>
        <a:lstStyle/>
        <a:p>
          <a:r>
            <a:rPr lang="en-US"/>
            <a:t>PC</a:t>
          </a:r>
        </a:p>
      </dgm:t>
    </dgm:pt>
    <dgm:pt modelId="{A8F8897D-65C1-41B6-A5C4-9DA853FFB5B6}" type="parTrans" cxnId="{98C1EF90-9A2C-4DAA-AA6F-881DEB2F3B8F}">
      <dgm:prSet/>
      <dgm:spPr/>
      <dgm:t>
        <a:bodyPr/>
        <a:lstStyle/>
        <a:p>
          <a:endParaRPr lang="en-US"/>
        </a:p>
      </dgm:t>
    </dgm:pt>
    <dgm:pt modelId="{DE9BC112-7C2A-4081-BB05-39CBFA829093}" type="sibTrans" cxnId="{98C1EF90-9A2C-4DAA-AA6F-881DEB2F3B8F}">
      <dgm:prSet/>
      <dgm:spPr/>
      <dgm:t>
        <a:bodyPr/>
        <a:lstStyle/>
        <a:p>
          <a:endParaRPr lang="en-US"/>
        </a:p>
      </dgm:t>
    </dgm:pt>
    <dgm:pt modelId="{AB573DF1-0663-4DAC-88A4-44F9C4503DB3}">
      <dgm:prSet/>
      <dgm:spPr/>
      <dgm:t>
        <a:bodyPr/>
        <a:lstStyle/>
        <a:p>
          <a:r>
            <a:rPr lang="en-US"/>
            <a:t>HikVision dual lens camera</a:t>
          </a:r>
        </a:p>
      </dgm:t>
    </dgm:pt>
    <dgm:pt modelId="{A1C6F3C5-3378-494D-8FC0-DA3E5841DB0C}" type="parTrans" cxnId="{0EB5FB66-A326-47FF-B8D0-160EBBF7845D}">
      <dgm:prSet/>
      <dgm:spPr/>
      <dgm:t>
        <a:bodyPr/>
        <a:lstStyle/>
        <a:p>
          <a:endParaRPr lang="en-US"/>
        </a:p>
      </dgm:t>
    </dgm:pt>
    <dgm:pt modelId="{4693B226-DF5E-44C2-A22A-8B067E72F9B2}" type="sibTrans" cxnId="{0EB5FB66-A326-47FF-B8D0-160EBBF7845D}">
      <dgm:prSet/>
      <dgm:spPr/>
      <dgm:t>
        <a:bodyPr/>
        <a:lstStyle/>
        <a:p>
          <a:endParaRPr lang="en-US"/>
        </a:p>
      </dgm:t>
    </dgm:pt>
    <dgm:pt modelId="{291B64CD-B869-4F69-9784-CF5A3573260A}">
      <dgm:prSet/>
      <dgm:spPr/>
      <dgm:t>
        <a:bodyPr/>
        <a:lstStyle/>
        <a:p>
          <a:pPr>
            <a:defRPr b="1"/>
          </a:pPr>
          <a:r>
            <a:rPr lang="en-US"/>
            <a:t>Software</a:t>
          </a:r>
        </a:p>
      </dgm:t>
    </dgm:pt>
    <dgm:pt modelId="{8FA3335E-0348-4036-A0D8-7673A39B9332}" type="parTrans" cxnId="{8EB43FF7-8B60-4157-B75E-910634575071}">
      <dgm:prSet/>
      <dgm:spPr/>
      <dgm:t>
        <a:bodyPr/>
        <a:lstStyle/>
        <a:p>
          <a:endParaRPr lang="en-US"/>
        </a:p>
      </dgm:t>
    </dgm:pt>
    <dgm:pt modelId="{84C5CFA2-A93E-4EDE-A462-E5E6B629C5F4}" type="sibTrans" cxnId="{8EB43FF7-8B60-4157-B75E-910634575071}">
      <dgm:prSet/>
      <dgm:spPr/>
      <dgm:t>
        <a:bodyPr/>
        <a:lstStyle/>
        <a:p>
          <a:endParaRPr lang="en-US"/>
        </a:p>
      </dgm:t>
    </dgm:pt>
    <dgm:pt modelId="{86695F94-E877-4D2E-8CB4-1AA15477D76D}">
      <dgm:prSet/>
      <dgm:spPr/>
      <dgm:t>
        <a:bodyPr/>
        <a:lstStyle/>
        <a:p>
          <a:r>
            <a:rPr lang="en-US"/>
            <a:t>HikVision</a:t>
          </a:r>
        </a:p>
      </dgm:t>
    </dgm:pt>
    <dgm:pt modelId="{29933139-0D67-4B40-87EE-313E91603BA8}" type="parTrans" cxnId="{163E6B49-824F-49BB-A551-C3416E7E1804}">
      <dgm:prSet/>
      <dgm:spPr/>
      <dgm:t>
        <a:bodyPr/>
        <a:lstStyle/>
        <a:p>
          <a:endParaRPr lang="en-US"/>
        </a:p>
      </dgm:t>
    </dgm:pt>
    <dgm:pt modelId="{1FE6BD68-B38E-4E9B-906D-382507E0FB7D}" type="sibTrans" cxnId="{163E6B49-824F-49BB-A551-C3416E7E1804}">
      <dgm:prSet/>
      <dgm:spPr/>
      <dgm:t>
        <a:bodyPr/>
        <a:lstStyle/>
        <a:p>
          <a:endParaRPr lang="en-US"/>
        </a:p>
      </dgm:t>
    </dgm:pt>
    <dgm:pt modelId="{A0DDD1C3-F6C0-4A62-8DAC-2E97136D8C50}">
      <dgm:prSet/>
      <dgm:spPr/>
      <dgm:t>
        <a:bodyPr/>
        <a:lstStyle/>
        <a:p>
          <a:r>
            <a:rPr lang="en-US"/>
            <a:t>Web browser</a:t>
          </a:r>
        </a:p>
      </dgm:t>
    </dgm:pt>
    <dgm:pt modelId="{D5F88CBC-DC99-4B8C-8244-728A90AD048A}" type="parTrans" cxnId="{E2EB5638-C9B8-40F2-AFC9-2F4C47B0EBB9}">
      <dgm:prSet/>
      <dgm:spPr/>
      <dgm:t>
        <a:bodyPr/>
        <a:lstStyle/>
        <a:p>
          <a:endParaRPr lang="en-US"/>
        </a:p>
      </dgm:t>
    </dgm:pt>
    <dgm:pt modelId="{5003C5AF-3220-4A81-9DA6-DA2AD6C2518E}" type="sibTrans" cxnId="{E2EB5638-C9B8-40F2-AFC9-2F4C47B0EBB9}">
      <dgm:prSet/>
      <dgm:spPr/>
      <dgm:t>
        <a:bodyPr/>
        <a:lstStyle/>
        <a:p>
          <a:endParaRPr lang="en-US"/>
        </a:p>
      </dgm:t>
    </dgm:pt>
    <dgm:pt modelId="{8D6EDC56-860E-48D4-8B5A-8896CA59EB5E}">
      <dgm:prSet/>
      <dgm:spPr/>
      <dgm:t>
        <a:bodyPr/>
        <a:lstStyle/>
        <a:p>
          <a:pPr>
            <a:defRPr b="1"/>
          </a:pPr>
          <a:r>
            <a:rPr lang="en-US"/>
            <a:t>Data</a:t>
          </a:r>
        </a:p>
      </dgm:t>
    </dgm:pt>
    <dgm:pt modelId="{98814211-7E55-46FD-A92F-99181EF25A18}" type="parTrans" cxnId="{3F3444FA-7F3A-49A0-9315-7D9FA0EB790E}">
      <dgm:prSet/>
      <dgm:spPr/>
      <dgm:t>
        <a:bodyPr/>
        <a:lstStyle/>
        <a:p>
          <a:endParaRPr lang="en-US"/>
        </a:p>
      </dgm:t>
    </dgm:pt>
    <dgm:pt modelId="{5CC9E5DD-A6C6-4D55-BF2A-357C7FAD85F2}" type="sibTrans" cxnId="{3F3444FA-7F3A-49A0-9315-7D9FA0EB790E}">
      <dgm:prSet/>
      <dgm:spPr/>
      <dgm:t>
        <a:bodyPr/>
        <a:lstStyle/>
        <a:p>
          <a:endParaRPr lang="en-US"/>
        </a:p>
      </dgm:t>
    </dgm:pt>
    <dgm:pt modelId="{A269A428-6AD9-4F0D-AC28-0D09D556088B}">
      <dgm:prSet/>
      <dgm:spPr/>
      <dgm:t>
        <a:bodyPr/>
        <a:lstStyle/>
        <a:p>
          <a:r>
            <a:rPr lang="en-US"/>
            <a:t>MySQL database</a:t>
          </a:r>
        </a:p>
      </dgm:t>
    </dgm:pt>
    <dgm:pt modelId="{269492FA-F052-4697-83AD-7C9D986526DD}" type="parTrans" cxnId="{86B86B0D-5964-44D8-B70F-78449AB13A67}">
      <dgm:prSet/>
      <dgm:spPr/>
      <dgm:t>
        <a:bodyPr/>
        <a:lstStyle/>
        <a:p>
          <a:endParaRPr lang="en-US"/>
        </a:p>
      </dgm:t>
    </dgm:pt>
    <dgm:pt modelId="{6DFE82B8-BE70-438B-A5C8-1DB2E8F7C1E6}" type="sibTrans" cxnId="{86B86B0D-5964-44D8-B70F-78449AB13A67}">
      <dgm:prSet/>
      <dgm:spPr/>
      <dgm:t>
        <a:bodyPr/>
        <a:lstStyle/>
        <a:p>
          <a:endParaRPr lang="en-US"/>
        </a:p>
      </dgm:t>
    </dgm:pt>
    <dgm:pt modelId="{6483C36B-3F2C-46F7-B064-3CA664152E69}">
      <dgm:prSet/>
      <dgm:spPr/>
      <dgm:t>
        <a:bodyPr/>
        <a:lstStyle/>
        <a:p>
          <a:r>
            <a:rPr lang="en-US"/>
            <a:t>HikVision</a:t>
          </a:r>
        </a:p>
      </dgm:t>
    </dgm:pt>
    <dgm:pt modelId="{7F35802E-BFA8-4900-B548-F58AEC0997D1}" type="parTrans" cxnId="{36172A85-8A70-4DBC-AAB1-57FB16574782}">
      <dgm:prSet/>
      <dgm:spPr/>
      <dgm:t>
        <a:bodyPr/>
        <a:lstStyle/>
        <a:p>
          <a:endParaRPr lang="en-US"/>
        </a:p>
      </dgm:t>
    </dgm:pt>
    <dgm:pt modelId="{4182EFF8-7C23-4564-AE74-B166F7823E33}" type="sibTrans" cxnId="{36172A85-8A70-4DBC-AAB1-57FB16574782}">
      <dgm:prSet/>
      <dgm:spPr/>
      <dgm:t>
        <a:bodyPr/>
        <a:lstStyle/>
        <a:p>
          <a:endParaRPr lang="en-US"/>
        </a:p>
      </dgm:t>
    </dgm:pt>
    <dgm:pt modelId="{5F4FCA1C-7AF3-49DA-AA84-123B5542A007}" type="pres">
      <dgm:prSet presAssocID="{07D97314-B2E5-4003-B074-D51340B64628}" presName="root" presStyleCnt="0">
        <dgm:presLayoutVars>
          <dgm:dir/>
          <dgm:resizeHandles val="exact"/>
        </dgm:presLayoutVars>
      </dgm:prSet>
      <dgm:spPr/>
    </dgm:pt>
    <dgm:pt modelId="{84371E0D-1523-4FFA-99CC-B1CD79DEB4AA}" type="pres">
      <dgm:prSet presAssocID="{1DE1A3B4-68A0-484C-8BF8-0EE630A7843A}" presName="compNode" presStyleCnt="0"/>
      <dgm:spPr/>
    </dgm:pt>
    <dgm:pt modelId="{E6C8669A-3774-4187-90C3-71F37CF68D2B}" type="pres">
      <dgm:prSet presAssocID="{1DE1A3B4-68A0-484C-8BF8-0EE630A7843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F3AFD1C1-D0E6-4D41-BC89-828ABCDC7449}" type="pres">
      <dgm:prSet presAssocID="{1DE1A3B4-68A0-484C-8BF8-0EE630A7843A}" presName="iconSpace" presStyleCnt="0"/>
      <dgm:spPr/>
    </dgm:pt>
    <dgm:pt modelId="{254A8E01-478A-4240-8F41-55E0096C9D0D}" type="pres">
      <dgm:prSet presAssocID="{1DE1A3B4-68A0-484C-8BF8-0EE630A7843A}" presName="parTx" presStyleLbl="revTx" presStyleIdx="0" presStyleCnt="6">
        <dgm:presLayoutVars>
          <dgm:chMax val="0"/>
          <dgm:chPref val="0"/>
        </dgm:presLayoutVars>
      </dgm:prSet>
      <dgm:spPr/>
    </dgm:pt>
    <dgm:pt modelId="{D71D3096-6747-4EC0-809F-88E39BEB4BF0}" type="pres">
      <dgm:prSet presAssocID="{1DE1A3B4-68A0-484C-8BF8-0EE630A7843A}" presName="txSpace" presStyleCnt="0"/>
      <dgm:spPr/>
    </dgm:pt>
    <dgm:pt modelId="{549D3039-595B-4DFF-886F-3634A7A0E47D}" type="pres">
      <dgm:prSet presAssocID="{1DE1A3B4-68A0-484C-8BF8-0EE630A7843A}" presName="desTx" presStyleLbl="revTx" presStyleIdx="1" presStyleCnt="6">
        <dgm:presLayoutVars/>
      </dgm:prSet>
      <dgm:spPr/>
    </dgm:pt>
    <dgm:pt modelId="{2E2F3EA4-296F-48B6-9FE5-3EE3A6BB5AD4}" type="pres">
      <dgm:prSet presAssocID="{FA334497-F018-4384-A7BC-ACD0AAFBCD4E}" presName="sibTrans" presStyleCnt="0"/>
      <dgm:spPr/>
    </dgm:pt>
    <dgm:pt modelId="{CC2013F6-4740-4B04-9AF6-3A5E5F9015FE}" type="pres">
      <dgm:prSet presAssocID="{291B64CD-B869-4F69-9784-CF5A3573260A}" presName="compNode" presStyleCnt="0"/>
      <dgm:spPr/>
    </dgm:pt>
    <dgm:pt modelId="{FC8E0945-81B7-4589-A674-6556F491886C}" type="pres">
      <dgm:prSet presAssocID="{291B64CD-B869-4F69-9784-CF5A3573260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9C8CDE50-9792-4438-BB2B-B81E7BB8DCAA}" type="pres">
      <dgm:prSet presAssocID="{291B64CD-B869-4F69-9784-CF5A3573260A}" presName="iconSpace" presStyleCnt="0"/>
      <dgm:spPr/>
    </dgm:pt>
    <dgm:pt modelId="{87E0BB59-D85E-4DE5-94CB-896FB207EF9B}" type="pres">
      <dgm:prSet presAssocID="{291B64CD-B869-4F69-9784-CF5A3573260A}" presName="parTx" presStyleLbl="revTx" presStyleIdx="2" presStyleCnt="6">
        <dgm:presLayoutVars>
          <dgm:chMax val="0"/>
          <dgm:chPref val="0"/>
        </dgm:presLayoutVars>
      </dgm:prSet>
      <dgm:spPr/>
    </dgm:pt>
    <dgm:pt modelId="{52298E2B-DD9C-4DDA-BDBA-2D521DDF9971}" type="pres">
      <dgm:prSet presAssocID="{291B64CD-B869-4F69-9784-CF5A3573260A}" presName="txSpace" presStyleCnt="0"/>
      <dgm:spPr/>
    </dgm:pt>
    <dgm:pt modelId="{1F2CF235-161D-4867-8282-4F54DD25F8BF}" type="pres">
      <dgm:prSet presAssocID="{291B64CD-B869-4F69-9784-CF5A3573260A}" presName="desTx" presStyleLbl="revTx" presStyleIdx="3" presStyleCnt="6">
        <dgm:presLayoutVars/>
      </dgm:prSet>
      <dgm:spPr/>
    </dgm:pt>
    <dgm:pt modelId="{AFA6A929-2AF2-4FA1-8D7F-684DBDD2ECDC}" type="pres">
      <dgm:prSet presAssocID="{84C5CFA2-A93E-4EDE-A462-E5E6B629C5F4}" presName="sibTrans" presStyleCnt="0"/>
      <dgm:spPr/>
    </dgm:pt>
    <dgm:pt modelId="{9E7F7595-78E3-40E7-8D01-28139296DDD5}" type="pres">
      <dgm:prSet presAssocID="{8D6EDC56-860E-48D4-8B5A-8896CA59EB5E}" presName="compNode" presStyleCnt="0"/>
      <dgm:spPr/>
    </dgm:pt>
    <dgm:pt modelId="{B353932E-FD25-4CC3-8BBF-1D9C6C7EB61F}" type="pres">
      <dgm:prSet presAssocID="{8D6EDC56-860E-48D4-8B5A-8896CA59EB5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5360F41-B139-4411-A944-5FD09E4B2CF1}" type="pres">
      <dgm:prSet presAssocID="{8D6EDC56-860E-48D4-8B5A-8896CA59EB5E}" presName="iconSpace" presStyleCnt="0"/>
      <dgm:spPr/>
    </dgm:pt>
    <dgm:pt modelId="{6FC17D31-89F7-4612-B211-9EE56F731B35}" type="pres">
      <dgm:prSet presAssocID="{8D6EDC56-860E-48D4-8B5A-8896CA59EB5E}" presName="parTx" presStyleLbl="revTx" presStyleIdx="4" presStyleCnt="6">
        <dgm:presLayoutVars>
          <dgm:chMax val="0"/>
          <dgm:chPref val="0"/>
        </dgm:presLayoutVars>
      </dgm:prSet>
      <dgm:spPr/>
    </dgm:pt>
    <dgm:pt modelId="{68FD4984-ABAB-4E4B-990B-ECD639050E2A}" type="pres">
      <dgm:prSet presAssocID="{8D6EDC56-860E-48D4-8B5A-8896CA59EB5E}" presName="txSpace" presStyleCnt="0"/>
      <dgm:spPr/>
    </dgm:pt>
    <dgm:pt modelId="{CBE159EF-36E2-41AB-BB3E-1A0EEDEFE01B}" type="pres">
      <dgm:prSet presAssocID="{8D6EDC56-860E-48D4-8B5A-8896CA59EB5E}" presName="desTx" presStyleLbl="revTx" presStyleIdx="5" presStyleCnt="6">
        <dgm:presLayoutVars/>
      </dgm:prSet>
      <dgm:spPr/>
    </dgm:pt>
  </dgm:ptLst>
  <dgm:cxnLst>
    <dgm:cxn modelId="{164E2209-5FE5-4554-AA1D-BBA1033AC126}" type="presOf" srcId="{6483C36B-3F2C-46F7-B064-3CA664152E69}" destId="{CBE159EF-36E2-41AB-BB3E-1A0EEDEFE01B}" srcOrd="0" destOrd="1" presId="urn:microsoft.com/office/officeart/2018/5/layout/CenteredIconLabelDescriptionList"/>
    <dgm:cxn modelId="{17E0660A-E842-4CAB-AFC6-366803DA8860}" type="presOf" srcId="{291B64CD-B869-4F69-9784-CF5A3573260A}" destId="{87E0BB59-D85E-4DE5-94CB-896FB207EF9B}" srcOrd="0" destOrd="0" presId="urn:microsoft.com/office/officeart/2018/5/layout/CenteredIconLabelDescriptionList"/>
    <dgm:cxn modelId="{86B86B0D-5964-44D8-B70F-78449AB13A67}" srcId="{8D6EDC56-860E-48D4-8B5A-8896CA59EB5E}" destId="{A269A428-6AD9-4F0D-AC28-0D09D556088B}" srcOrd="0" destOrd="0" parTransId="{269492FA-F052-4697-83AD-7C9D986526DD}" sibTransId="{6DFE82B8-BE70-438B-A5C8-1DB2E8F7C1E6}"/>
    <dgm:cxn modelId="{FEBA512B-D765-4C14-9477-C161EF5DC8D1}" type="presOf" srcId="{A269A428-6AD9-4F0D-AC28-0D09D556088B}" destId="{CBE159EF-36E2-41AB-BB3E-1A0EEDEFE01B}" srcOrd="0" destOrd="0" presId="urn:microsoft.com/office/officeart/2018/5/layout/CenteredIconLabelDescriptionList"/>
    <dgm:cxn modelId="{E2EB5638-C9B8-40F2-AFC9-2F4C47B0EBB9}" srcId="{291B64CD-B869-4F69-9784-CF5A3573260A}" destId="{A0DDD1C3-F6C0-4A62-8DAC-2E97136D8C50}" srcOrd="1" destOrd="0" parTransId="{D5F88CBC-DC99-4B8C-8244-728A90AD048A}" sibTransId="{5003C5AF-3220-4A81-9DA6-DA2AD6C2518E}"/>
    <dgm:cxn modelId="{3482F842-41D4-420E-B2B4-66BBB7E9934A}" type="presOf" srcId="{7FAF116D-E3F0-4DF9-BE36-74CBE3915F92}" destId="{549D3039-595B-4DFF-886F-3634A7A0E47D}" srcOrd="0" destOrd="0" presId="urn:microsoft.com/office/officeart/2018/5/layout/CenteredIconLabelDescriptionList"/>
    <dgm:cxn modelId="{E615BD64-4179-483D-B2D4-70B6B152A07F}" type="presOf" srcId="{07D97314-B2E5-4003-B074-D51340B64628}" destId="{5F4FCA1C-7AF3-49DA-AA84-123B5542A007}" srcOrd="0" destOrd="0" presId="urn:microsoft.com/office/officeart/2018/5/layout/CenteredIconLabelDescriptionList"/>
    <dgm:cxn modelId="{2BE88C66-29EB-4801-8B51-377D0E35793C}" type="presOf" srcId="{8D6EDC56-860E-48D4-8B5A-8896CA59EB5E}" destId="{6FC17D31-89F7-4612-B211-9EE56F731B35}" srcOrd="0" destOrd="0" presId="urn:microsoft.com/office/officeart/2018/5/layout/CenteredIconLabelDescriptionList"/>
    <dgm:cxn modelId="{0EB5FB66-A326-47FF-B8D0-160EBBF7845D}" srcId="{1DE1A3B4-68A0-484C-8BF8-0EE630A7843A}" destId="{AB573DF1-0663-4DAC-88A4-44F9C4503DB3}" srcOrd="1" destOrd="0" parTransId="{A1C6F3C5-3378-494D-8FC0-DA3E5841DB0C}" sibTransId="{4693B226-DF5E-44C2-A22A-8B067E72F9B2}"/>
    <dgm:cxn modelId="{85CBE068-6371-485A-BDE5-547DDFE4ADBE}" type="presOf" srcId="{AB573DF1-0663-4DAC-88A4-44F9C4503DB3}" destId="{549D3039-595B-4DFF-886F-3634A7A0E47D}" srcOrd="0" destOrd="1" presId="urn:microsoft.com/office/officeart/2018/5/layout/CenteredIconLabelDescriptionList"/>
    <dgm:cxn modelId="{163E6B49-824F-49BB-A551-C3416E7E1804}" srcId="{291B64CD-B869-4F69-9784-CF5A3573260A}" destId="{86695F94-E877-4D2E-8CB4-1AA15477D76D}" srcOrd="0" destOrd="0" parTransId="{29933139-0D67-4B40-87EE-313E91603BA8}" sibTransId="{1FE6BD68-B38E-4E9B-906D-382507E0FB7D}"/>
    <dgm:cxn modelId="{64A69074-826D-4F1C-ADB3-AAD1A13EA61E}" srcId="{07D97314-B2E5-4003-B074-D51340B64628}" destId="{1DE1A3B4-68A0-484C-8BF8-0EE630A7843A}" srcOrd="0" destOrd="0" parTransId="{9D541B02-BEAE-414D-A201-091DBA40D1F6}" sibTransId="{FA334497-F018-4384-A7BC-ACD0AAFBCD4E}"/>
    <dgm:cxn modelId="{36172A85-8A70-4DBC-AAB1-57FB16574782}" srcId="{8D6EDC56-860E-48D4-8B5A-8896CA59EB5E}" destId="{6483C36B-3F2C-46F7-B064-3CA664152E69}" srcOrd="1" destOrd="0" parTransId="{7F35802E-BFA8-4900-B548-F58AEC0997D1}" sibTransId="{4182EFF8-7C23-4564-AE74-B166F7823E33}"/>
    <dgm:cxn modelId="{98C1EF90-9A2C-4DAA-AA6F-881DEB2F3B8F}" srcId="{1DE1A3B4-68A0-484C-8BF8-0EE630A7843A}" destId="{7FAF116D-E3F0-4DF9-BE36-74CBE3915F92}" srcOrd="0" destOrd="0" parTransId="{A8F8897D-65C1-41B6-A5C4-9DA853FFB5B6}" sibTransId="{DE9BC112-7C2A-4081-BB05-39CBFA829093}"/>
    <dgm:cxn modelId="{9756D298-A547-4D45-863F-B7A7BB003E53}" type="presOf" srcId="{86695F94-E877-4D2E-8CB4-1AA15477D76D}" destId="{1F2CF235-161D-4867-8282-4F54DD25F8BF}" srcOrd="0" destOrd="0" presId="urn:microsoft.com/office/officeart/2018/5/layout/CenteredIconLabelDescriptionList"/>
    <dgm:cxn modelId="{734BA7C3-B228-483B-B0E3-D8E769EEBBF6}" type="presOf" srcId="{1DE1A3B4-68A0-484C-8BF8-0EE630A7843A}" destId="{254A8E01-478A-4240-8F41-55E0096C9D0D}" srcOrd="0" destOrd="0" presId="urn:microsoft.com/office/officeart/2018/5/layout/CenteredIconLabelDescriptionList"/>
    <dgm:cxn modelId="{8EB43FF7-8B60-4157-B75E-910634575071}" srcId="{07D97314-B2E5-4003-B074-D51340B64628}" destId="{291B64CD-B869-4F69-9784-CF5A3573260A}" srcOrd="1" destOrd="0" parTransId="{8FA3335E-0348-4036-A0D8-7673A39B9332}" sibTransId="{84C5CFA2-A93E-4EDE-A462-E5E6B629C5F4}"/>
    <dgm:cxn modelId="{3F3444FA-7F3A-49A0-9315-7D9FA0EB790E}" srcId="{07D97314-B2E5-4003-B074-D51340B64628}" destId="{8D6EDC56-860E-48D4-8B5A-8896CA59EB5E}" srcOrd="2" destOrd="0" parTransId="{98814211-7E55-46FD-A92F-99181EF25A18}" sibTransId="{5CC9E5DD-A6C6-4D55-BF2A-357C7FAD85F2}"/>
    <dgm:cxn modelId="{4BB1DAFB-5505-4BCF-8981-946D74C04930}" type="presOf" srcId="{A0DDD1C3-F6C0-4A62-8DAC-2E97136D8C50}" destId="{1F2CF235-161D-4867-8282-4F54DD25F8BF}" srcOrd="0" destOrd="1" presId="urn:microsoft.com/office/officeart/2018/5/layout/CenteredIconLabelDescriptionList"/>
    <dgm:cxn modelId="{E3DCB05E-B132-4229-9849-0D24496AB1AA}" type="presParOf" srcId="{5F4FCA1C-7AF3-49DA-AA84-123B5542A007}" destId="{84371E0D-1523-4FFA-99CC-B1CD79DEB4AA}" srcOrd="0" destOrd="0" presId="urn:microsoft.com/office/officeart/2018/5/layout/CenteredIconLabelDescriptionList"/>
    <dgm:cxn modelId="{4F467914-0819-4C08-9986-A6E04CFA470D}" type="presParOf" srcId="{84371E0D-1523-4FFA-99CC-B1CD79DEB4AA}" destId="{E6C8669A-3774-4187-90C3-71F37CF68D2B}" srcOrd="0" destOrd="0" presId="urn:microsoft.com/office/officeart/2018/5/layout/CenteredIconLabelDescriptionList"/>
    <dgm:cxn modelId="{07A31149-2686-49CD-B687-C6FF8A2561DD}" type="presParOf" srcId="{84371E0D-1523-4FFA-99CC-B1CD79DEB4AA}" destId="{F3AFD1C1-D0E6-4D41-BC89-828ABCDC7449}" srcOrd="1" destOrd="0" presId="urn:microsoft.com/office/officeart/2018/5/layout/CenteredIconLabelDescriptionList"/>
    <dgm:cxn modelId="{621BDEFF-8445-40C8-8257-60330BCEF6A7}" type="presParOf" srcId="{84371E0D-1523-4FFA-99CC-B1CD79DEB4AA}" destId="{254A8E01-478A-4240-8F41-55E0096C9D0D}" srcOrd="2" destOrd="0" presId="urn:microsoft.com/office/officeart/2018/5/layout/CenteredIconLabelDescriptionList"/>
    <dgm:cxn modelId="{30AB97BD-65DB-4837-B221-58F9C55DBE31}" type="presParOf" srcId="{84371E0D-1523-4FFA-99CC-B1CD79DEB4AA}" destId="{D71D3096-6747-4EC0-809F-88E39BEB4BF0}" srcOrd="3" destOrd="0" presId="urn:microsoft.com/office/officeart/2018/5/layout/CenteredIconLabelDescriptionList"/>
    <dgm:cxn modelId="{229C74C8-0A3C-4C8D-8D6C-0091942C78EB}" type="presParOf" srcId="{84371E0D-1523-4FFA-99CC-B1CD79DEB4AA}" destId="{549D3039-595B-4DFF-886F-3634A7A0E47D}" srcOrd="4" destOrd="0" presId="urn:microsoft.com/office/officeart/2018/5/layout/CenteredIconLabelDescriptionList"/>
    <dgm:cxn modelId="{428D3C42-3353-46E5-A661-5B83DAF44E08}" type="presParOf" srcId="{5F4FCA1C-7AF3-49DA-AA84-123B5542A007}" destId="{2E2F3EA4-296F-48B6-9FE5-3EE3A6BB5AD4}" srcOrd="1" destOrd="0" presId="urn:microsoft.com/office/officeart/2018/5/layout/CenteredIconLabelDescriptionList"/>
    <dgm:cxn modelId="{1CA00827-8C97-41E1-9B9C-A77F040C4BF6}" type="presParOf" srcId="{5F4FCA1C-7AF3-49DA-AA84-123B5542A007}" destId="{CC2013F6-4740-4B04-9AF6-3A5E5F9015FE}" srcOrd="2" destOrd="0" presId="urn:microsoft.com/office/officeart/2018/5/layout/CenteredIconLabelDescriptionList"/>
    <dgm:cxn modelId="{2C7A4E15-2225-4BAB-BB6C-940C19383CA6}" type="presParOf" srcId="{CC2013F6-4740-4B04-9AF6-3A5E5F9015FE}" destId="{FC8E0945-81B7-4589-A674-6556F491886C}" srcOrd="0" destOrd="0" presId="urn:microsoft.com/office/officeart/2018/5/layout/CenteredIconLabelDescriptionList"/>
    <dgm:cxn modelId="{3496209E-B6C5-4C0A-900A-5CC8F39CBC92}" type="presParOf" srcId="{CC2013F6-4740-4B04-9AF6-3A5E5F9015FE}" destId="{9C8CDE50-9792-4438-BB2B-B81E7BB8DCAA}" srcOrd="1" destOrd="0" presId="urn:microsoft.com/office/officeart/2018/5/layout/CenteredIconLabelDescriptionList"/>
    <dgm:cxn modelId="{3E1AD5D7-6A69-4DEE-B300-778BA0976D98}" type="presParOf" srcId="{CC2013F6-4740-4B04-9AF6-3A5E5F9015FE}" destId="{87E0BB59-D85E-4DE5-94CB-896FB207EF9B}" srcOrd="2" destOrd="0" presId="urn:microsoft.com/office/officeart/2018/5/layout/CenteredIconLabelDescriptionList"/>
    <dgm:cxn modelId="{C175A021-2FF9-42DD-BB8A-412280649951}" type="presParOf" srcId="{CC2013F6-4740-4B04-9AF6-3A5E5F9015FE}" destId="{52298E2B-DD9C-4DDA-BDBA-2D521DDF9971}" srcOrd="3" destOrd="0" presId="urn:microsoft.com/office/officeart/2018/5/layout/CenteredIconLabelDescriptionList"/>
    <dgm:cxn modelId="{1D6E8086-ED56-4AE9-B2BF-0109A0C38E28}" type="presParOf" srcId="{CC2013F6-4740-4B04-9AF6-3A5E5F9015FE}" destId="{1F2CF235-161D-4867-8282-4F54DD25F8BF}" srcOrd="4" destOrd="0" presId="urn:microsoft.com/office/officeart/2018/5/layout/CenteredIconLabelDescriptionList"/>
    <dgm:cxn modelId="{509F5B38-1BC7-4E05-84C5-BEEE733B41A6}" type="presParOf" srcId="{5F4FCA1C-7AF3-49DA-AA84-123B5542A007}" destId="{AFA6A929-2AF2-4FA1-8D7F-684DBDD2ECDC}" srcOrd="3" destOrd="0" presId="urn:microsoft.com/office/officeart/2018/5/layout/CenteredIconLabelDescriptionList"/>
    <dgm:cxn modelId="{1920B0C4-5621-40F9-A817-F04654ADCF58}" type="presParOf" srcId="{5F4FCA1C-7AF3-49DA-AA84-123B5542A007}" destId="{9E7F7595-78E3-40E7-8D01-28139296DDD5}" srcOrd="4" destOrd="0" presId="urn:microsoft.com/office/officeart/2018/5/layout/CenteredIconLabelDescriptionList"/>
    <dgm:cxn modelId="{DA3272C9-5FD0-49D5-B475-04E8A2FAFA45}" type="presParOf" srcId="{9E7F7595-78E3-40E7-8D01-28139296DDD5}" destId="{B353932E-FD25-4CC3-8BBF-1D9C6C7EB61F}" srcOrd="0" destOrd="0" presId="urn:microsoft.com/office/officeart/2018/5/layout/CenteredIconLabelDescriptionList"/>
    <dgm:cxn modelId="{25CE5663-B66F-43FB-A9C5-FA78FD350410}" type="presParOf" srcId="{9E7F7595-78E3-40E7-8D01-28139296DDD5}" destId="{25360F41-B139-4411-A944-5FD09E4B2CF1}" srcOrd="1" destOrd="0" presId="urn:microsoft.com/office/officeart/2018/5/layout/CenteredIconLabelDescriptionList"/>
    <dgm:cxn modelId="{E44092B7-9CBE-4494-81F2-B6C1DDE59F92}" type="presParOf" srcId="{9E7F7595-78E3-40E7-8D01-28139296DDD5}" destId="{6FC17D31-89F7-4612-B211-9EE56F731B35}" srcOrd="2" destOrd="0" presId="urn:microsoft.com/office/officeart/2018/5/layout/CenteredIconLabelDescriptionList"/>
    <dgm:cxn modelId="{791D9019-6BA2-4A5A-8622-51AECE940C5A}" type="presParOf" srcId="{9E7F7595-78E3-40E7-8D01-28139296DDD5}" destId="{68FD4984-ABAB-4E4B-990B-ECD639050E2A}" srcOrd="3" destOrd="0" presId="urn:microsoft.com/office/officeart/2018/5/layout/CenteredIconLabelDescriptionList"/>
    <dgm:cxn modelId="{4BB828BD-563C-4208-ACF1-3AA0ACB53FC9}" type="presParOf" srcId="{9E7F7595-78E3-40E7-8D01-28139296DDD5}" destId="{CBE159EF-36E2-41AB-BB3E-1A0EEDEFE01B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214ABDF-C4DB-44AB-8C92-319153BD0C02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D777C4B-11C9-41B4-85E6-674E69E9D586}">
      <dgm:prSet/>
      <dgm:spPr/>
      <dgm:t>
        <a:bodyPr/>
        <a:lstStyle/>
        <a:p>
          <a:r>
            <a:rPr lang="en-US"/>
            <a:t>HTML</a:t>
          </a:r>
        </a:p>
      </dgm:t>
    </dgm:pt>
    <dgm:pt modelId="{53B7A8AA-41DD-40AA-840C-A923C60D33A7}" type="parTrans" cxnId="{C9AA4F06-09CA-4B41-B755-67D127F3AC35}">
      <dgm:prSet/>
      <dgm:spPr/>
      <dgm:t>
        <a:bodyPr/>
        <a:lstStyle/>
        <a:p>
          <a:endParaRPr lang="en-US"/>
        </a:p>
      </dgm:t>
    </dgm:pt>
    <dgm:pt modelId="{F12717E9-8C65-43D8-9E2E-A014AC7BF491}" type="sibTrans" cxnId="{C9AA4F06-09CA-4B41-B755-67D127F3AC35}">
      <dgm:prSet/>
      <dgm:spPr/>
      <dgm:t>
        <a:bodyPr/>
        <a:lstStyle/>
        <a:p>
          <a:endParaRPr lang="en-US"/>
        </a:p>
      </dgm:t>
    </dgm:pt>
    <dgm:pt modelId="{47067A85-079E-4953-A34B-15707A58CB28}">
      <dgm:prSet/>
      <dgm:spPr/>
      <dgm:t>
        <a:bodyPr/>
        <a:lstStyle/>
        <a:p>
          <a:r>
            <a:rPr lang="en-US"/>
            <a:t>CSS</a:t>
          </a:r>
        </a:p>
      </dgm:t>
    </dgm:pt>
    <dgm:pt modelId="{518965BA-CFA8-4908-B298-BE87B172524B}" type="parTrans" cxnId="{17BB31A6-BE02-44B2-8AEE-F0610AFCF640}">
      <dgm:prSet/>
      <dgm:spPr/>
      <dgm:t>
        <a:bodyPr/>
        <a:lstStyle/>
        <a:p>
          <a:endParaRPr lang="en-US"/>
        </a:p>
      </dgm:t>
    </dgm:pt>
    <dgm:pt modelId="{0A278C48-0A41-4586-9846-C8062E75E054}" type="sibTrans" cxnId="{17BB31A6-BE02-44B2-8AEE-F0610AFCF640}">
      <dgm:prSet/>
      <dgm:spPr/>
      <dgm:t>
        <a:bodyPr/>
        <a:lstStyle/>
        <a:p>
          <a:endParaRPr lang="en-US"/>
        </a:p>
      </dgm:t>
    </dgm:pt>
    <dgm:pt modelId="{16FC5439-10B3-4ECA-A517-F7D7830D79B1}">
      <dgm:prSet/>
      <dgm:spPr/>
      <dgm:t>
        <a:bodyPr/>
        <a:lstStyle/>
        <a:p>
          <a:r>
            <a:rPr lang="en-US"/>
            <a:t>Python</a:t>
          </a:r>
        </a:p>
      </dgm:t>
    </dgm:pt>
    <dgm:pt modelId="{5CA527CE-E187-49E5-8A00-94DFAD63A624}" type="parTrans" cxnId="{8600E5AF-997F-427E-B22D-B838870A78AE}">
      <dgm:prSet/>
      <dgm:spPr/>
      <dgm:t>
        <a:bodyPr/>
        <a:lstStyle/>
        <a:p>
          <a:endParaRPr lang="en-US"/>
        </a:p>
      </dgm:t>
    </dgm:pt>
    <dgm:pt modelId="{774534AB-6958-4390-ABB6-F9E27743D36F}" type="sibTrans" cxnId="{8600E5AF-997F-427E-B22D-B838870A78AE}">
      <dgm:prSet/>
      <dgm:spPr/>
      <dgm:t>
        <a:bodyPr/>
        <a:lstStyle/>
        <a:p>
          <a:endParaRPr lang="en-US"/>
        </a:p>
      </dgm:t>
    </dgm:pt>
    <dgm:pt modelId="{D5982A4D-B064-4E39-A7A4-0D4B289459F5}">
      <dgm:prSet/>
      <dgm:spPr/>
      <dgm:t>
        <a:bodyPr/>
        <a:lstStyle/>
        <a:p>
          <a:r>
            <a:rPr lang="en-US"/>
            <a:t>MySQL</a:t>
          </a:r>
        </a:p>
      </dgm:t>
    </dgm:pt>
    <dgm:pt modelId="{274D046C-57B5-4558-B667-5AA01AA939DB}" type="parTrans" cxnId="{0B273C48-1330-4E3B-85C2-5C5E85614720}">
      <dgm:prSet/>
      <dgm:spPr/>
      <dgm:t>
        <a:bodyPr/>
        <a:lstStyle/>
        <a:p>
          <a:endParaRPr lang="en-US"/>
        </a:p>
      </dgm:t>
    </dgm:pt>
    <dgm:pt modelId="{1F0F3CD3-A73C-40DC-A34C-EB1E4FE5005B}" type="sibTrans" cxnId="{0B273C48-1330-4E3B-85C2-5C5E85614720}">
      <dgm:prSet/>
      <dgm:spPr/>
      <dgm:t>
        <a:bodyPr/>
        <a:lstStyle/>
        <a:p>
          <a:endParaRPr lang="en-US"/>
        </a:p>
      </dgm:t>
    </dgm:pt>
    <dgm:pt modelId="{06C4A79C-49AB-40E6-9962-4872A560E3E2}">
      <dgm:prSet/>
      <dgm:spPr/>
      <dgm:t>
        <a:bodyPr/>
        <a:lstStyle/>
        <a:p>
          <a:r>
            <a:rPr lang="en-US"/>
            <a:t>JavaScript</a:t>
          </a:r>
        </a:p>
      </dgm:t>
    </dgm:pt>
    <dgm:pt modelId="{5737BC88-4C8A-4BB6-8B2E-B609C73D162B}" type="parTrans" cxnId="{CD41BF45-7B36-428E-832B-96D8171F5E54}">
      <dgm:prSet/>
      <dgm:spPr/>
      <dgm:t>
        <a:bodyPr/>
        <a:lstStyle/>
        <a:p>
          <a:endParaRPr lang="en-US"/>
        </a:p>
      </dgm:t>
    </dgm:pt>
    <dgm:pt modelId="{F50D06CE-C6E2-4C15-A962-95E6BAC3FF58}" type="sibTrans" cxnId="{CD41BF45-7B36-428E-832B-96D8171F5E54}">
      <dgm:prSet/>
      <dgm:spPr/>
      <dgm:t>
        <a:bodyPr/>
        <a:lstStyle/>
        <a:p>
          <a:endParaRPr lang="en-US"/>
        </a:p>
      </dgm:t>
    </dgm:pt>
    <dgm:pt modelId="{2595992A-BBF0-46A0-9DBF-02B82E789756}">
      <dgm:prSet/>
      <dgm:spPr/>
      <dgm:t>
        <a:bodyPr/>
        <a:lstStyle/>
        <a:p>
          <a:r>
            <a:rPr lang="en-US"/>
            <a:t>PHP</a:t>
          </a:r>
        </a:p>
      </dgm:t>
    </dgm:pt>
    <dgm:pt modelId="{D9B241DF-EC12-4BBB-9FD4-A9A719AD53F7}" type="parTrans" cxnId="{C4ED1A14-4F2B-43DC-840C-D2E810BF5791}">
      <dgm:prSet/>
      <dgm:spPr/>
      <dgm:t>
        <a:bodyPr/>
        <a:lstStyle/>
        <a:p>
          <a:endParaRPr lang="en-US"/>
        </a:p>
      </dgm:t>
    </dgm:pt>
    <dgm:pt modelId="{C2FD7F38-F4E9-4306-A1EF-2B617DBCEE50}" type="sibTrans" cxnId="{C4ED1A14-4F2B-43DC-840C-D2E810BF5791}">
      <dgm:prSet/>
      <dgm:spPr/>
      <dgm:t>
        <a:bodyPr/>
        <a:lstStyle/>
        <a:p>
          <a:endParaRPr lang="en-US"/>
        </a:p>
      </dgm:t>
    </dgm:pt>
    <dgm:pt modelId="{37D1EBBD-CB00-4ABE-844C-509DC954ADA8}">
      <dgm:prSet/>
      <dgm:spPr/>
      <dgm:t>
        <a:bodyPr/>
        <a:lstStyle/>
        <a:p>
          <a:r>
            <a:rPr lang="en-US"/>
            <a:t>HikVision camera</a:t>
          </a:r>
        </a:p>
      </dgm:t>
    </dgm:pt>
    <dgm:pt modelId="{FF65646F-79AE-4AED-90BE-10D74FEC9F5E}" type="parTrans" cxnId="{EEF5136E-7B69-4527-8125-7A8E2BFA4BBD}">
      <dgm:prSet/>
      <dgm:spPr/>
      <dgm:t>
        <a:bodyPr/>
        <a:lstStyle/>
        <a:p>
          <a:endParaRPr lang="en-US"/>
        </a:p>
      </dgm:t>
    </dgm:pt>
    <dgm:pt modelId="{6315C3FD-EA89-4E44-B868-A3992453293F}" type="sibTrans" cxnId="{EEF5136E-7B69-4527-8125-7A8E2BFA4BBD}">
      <dgm:prSet/>
      <dgm:spPr/>
      <dgm:t>
        <a:bodyPr/>
        <a:lstStyle/>
        <a:p>
          <a:endParaRPr lang="en-US"/>
        </a:p>
      </dgm:t>
    </dgm:pt>
    <dgm:pt modelId="{1781CB5F-DDE9-4574-B01D-699F7511B50C}" type="pres">
      <dgm:prSet presAssocID="{6214ABDF-C4DB-44AB-8C92-319153BD0C02}" presName="diagram" presStyleCnt="0">
        <dgm:presLayoutVars>
          <dgm:dir/>
          <dgm:resizeHandles val="exact"/>
        </dgm:presLayoutVars>
      </dgm:prSet>
      <dgm:spPr/>
    </dgm:pt>
    <dgm:pt modelId="{34A340A5-3200-401B-9A86-0C6C7BA7EDDD}" type="pres">
      <dgm:prSet presAssocID="{6D777C4B-11C9-41B4-85E6-674E69E9D586}" presName="node" presStyleLbl="node1" presStyleIdx="0" presStyleCnt="7">
        <dgm:presLayoutVars>
          <dgm:bulletEnabled val="1"/>
        </dgm:presLayoutVars>
      </dgm:prSet>
      <dgm:spPr/>
    </dgm:pt>
    <dgm:pt modelId="{F5CA8F6B-5F20-421F-A53D-90FD3BCA6155}" type="pres">
      <dgm:prSet presAssocID="{F12717E9-8C65-43D8-9E2E-A014AC7BF491}" presName="sibTrans" presStyleCnt="0"/>
      <dgm:spPr/>
    </dgm:pt>
    <dgm:pt modelId="{570AE409-A863-4D00-803F-590471422EAC}" type="pres">
      <dgm:prSet presAssocID="{47067A85-079E-4953-A34B-15707A58CB28}" presName="node" presStyleLbl="node1" presStyleIdx="1" presStyleCnt="7">
        <dgm:presLayoutVars>
          <dgm:bulletEnabled val="1"/>
        </dgm:presLayoutVars>
      </dgm:prSet>
      <dgm:spPr/>
    </dgm:pt>
    <dgm:pt modelId="{299BC41B-05F9-4E71-B433-262E359A0EC6}" type="pres">
      <dgm:prSet presAssocID="{0A278C48-0A41-4586-9846-C8062E75E054}" presName="sibTrans" presStyleCnt="0"/>
      <dgm:spPr/>
    </dgm:pt>
    <dgm:pt modelId="{9EC4E2D4-AC03-4168-8761-BF2CEA557D4B}" type="pres">
      <dgm:prSet presAssocID="{16FC5439-10B3-4ECA-A517-F7D7830D79B1}" presName="node" presStyleLbl="node1" presStyleIdx="2" presStyleCnt="7">
        <dgm:presLayoutVars>
          <dgm:bulletEnabled val="1"/>
        </dgm:presLayoutVars>
      </dgm:prSet>
      <dgm:spPr/>
    </dgm:pt>
    <dgm:pt modelId="{00D71EEB-048A-4604-8E25-AAC85DBCDEB7}" type="pres">
      <dgm:prSet presAssocID="{774534AB-6958-4390-ABB6-F9E27743D36F}" presName="sibTrans" presStyleCnt="0"/>
      <dgm:spPr/>
    </dgm:pt>
    <dgm:pt modelId="{BB93056A-05FE-453F-AF87-228B1B668EC2}" type="pres">
      <dgm:prSet presAssocID="{D5982A4D-B064-4E39-A7A4-0D4B289459F5}" presName="node" presStyleLbl="node1" presStyleIdx="3" presStyleCnt="7">
        <dgm:presLayoutVars>
          <dgm:bulletEnabled val="1"/>
        </dgm:presLayoutVars>
      </dgm:prSet>
      <dgm:spPr/>
    </dgm:pt>
    <dgm:pt modelId="{A28A4BCB-C97C-4821-A995-BE8637388BB0}" type="pres">
      <dgm:prSet presAssocID="{1F0F3CD3-A73C-40DC-A34C-EB1E4FE5005B}" presName="sibTrans" presStyleCnt="0"/>
      <dgm:spPr/>
    </dgm:pt>
    <dgm:pt modelId="{F6187B2F-59A6-4DD2-9188-1CB85448AFCD}" type="pres">
      <dgm:prSet presAssocID="{06C4A79C-49AB-40E6-9962-4872A560E3E2}" presName="node" presStyleLbl="node1" presStyleIdx="4" presStyleCnt="7">
        <dgm:presLayoutVars>
          <dgm:bulletEnabled val="1"/>
        </dgm:presLayoutVars>
      </dgm:prSet>
      <dgm:spPr/>
    </dgm:pt>
    <dgm:pt modelId="{6803DB7D-1D39-43B7-8FC1-A551AF300103}" type="pres">
      <dgm:prSet presAssocID="{F50D06CE-C6E2-4C15-A962-95E6BAC3FF58}" presName="sibTrans" presStyleCnt="0"/>
      <dgm:spPr/>
    </dgm:pt>
    <dgm:pt modelId="{6FF4B1E1-D6D3-421E-9D3B-E8D5DD3B6673}" type="pres">
      <dgm:prSet presAssocID="{2595992A-BBF0-46A0-9DBF-02B82E789756}" presName="node" presStyleLbl="node1" presStyleIdx="5" presStyleCnt="7">
        <dgm:presLayoutVars>
          <dgm:bulletEnabled val="1"/>
        </dgm:presLayoutVars>
      </dgm:prSet>
      <dgm:spPr/>
    </dgm:pt>
    <dgm:pt modelId="{F5C5D812-C84F-4827-AFD6-BDA1C1D3E111}" type="pres">
      <dgm:prSet presAssocID="{C2FD7F38-F4E9-4306-A1EF-2B617DBCEE50}" presName="sibTrans" presStyleCnt="0"/>
      <dgm:spPr/>
    </dgm:pt>
    <dgm:pt modelId="{023F8BAB-C0E9-4C29-A15F-91B5B608B612}" type="pres">
      <dgm:prSet presAssocID="{37D1EBBD-CB00-4ABE-844C-509DC954ADA8}" presName="node" presStyleLbl="node1" presStyleIdx="6" presStyleCnt="7">
        <dgm:presLayoutVars>
          <dgm:bulletEnabled val="1"/>
        </dgm:presLayoutVars>
      </dgm:prSet>
      <dgm:spPr/>
    </dgm:pt>
  </dgm:ptLst>
  <dgm:cxnLst>
    <dgm:cxn modelId="{C9AA4F06-09CA-4B41-B755-67D127F3AC35}" srcId="{6214ABDF-C4DB-44AB-8C92-319153BD0C02}" destId="{6D777C4B-11C9-41B4-85E6-674E69E9D586}" srcOrd="0" destOrd="0" parTransId="{53B7A8AA-41DD-40AA-840C-A923C60D33A7}" sibTransId="{F12717E9-8C65-43D8-9E2E-A014AC7BF491}"/>
    <dgm:cxn modelId="{C4ED1A14-4F2B-43DC-840C-D2E810BF5791}" srcId="{6214ABDF-C4DB-44AB-8C92-319153BD0C02}" destId="{2595992A-BBF0-46A0-9DBF-02B82E789756}" srcOrd="5" destOrd="0" parTransId="{D9B241DF-EC12-4BBB-9FD4-A9A719AD53F7}" sibTransId="{C2FD7F38-F4E9-4306-A1EF-2B617DBCEE50}"/>
    <dgm:cxn modelId="{12973B25-5F0E-4D19-AC12-8E962E03E230}" type="presOf" srcId="{47067A85-079E-4953-A34B-15707A58CB28}" destId="{570AE409-A863-4D00-803F-590471422EAC}" srcOrd="0" destOrd="0" presId="urn:microsoft.com/office/officeart/2005/8/layout/default"/>
    <dgm:cxn modelId="{39C74536-48C9-491A-A422-02EDF378C392}" type="presOf" srcId="{16FC5439-10B3-4ECA-A517-F7D7830D79B1}" destId="{9EC4E2D4-AC03-4168-8761-BF2CEA557D4B}" srcOrd="0" destOrd="0" presId="urn:microsoft.com/office/officeart/2005/8/layout/default"/>
    <dgm:cxn modelId="{CD41BF45-7B36-428E-832B-96D8171F5E54}" srcId="{6214ABDF-C4DB-44AB-8C92-319153BD0C02}" destId="{06C4A79C-49AB-40E6-9962-4872A560E3E2}" srcOrd="4" destOrd="0" parTransId="{5737BC88-4C8A-4BB6-8B2E-B609C73D162B}" sibTransId="{F50D06CE-C6E2-4C15-A962-95E6BAC3FF58}"/>
    <dgm:cxn modelId="{0B273C48-1330-4E3B-85C2-5C5E85614720}" srcId="{6214ABDF-C4DB-44AB-8C92-319153BD0C02}" destId="{D5982A4D-B064-4E39-A7A4-0D4B289459F5}" srcOrd="3" destOrd="0" parTransId="{274D046C-57B5-4558-B667-5AA01AA939DB}" sibTransId="{1F0F3CD3-A73C-40DC-A34C-EB1E4FE5005B}"/>
    <dgm:cxn modelId="{EEF5136E-7B69-4527-8125-7A8E2BFA4BBD}" srcId="{6214ABDF-C4DB-44AB-8C92-319153BD0C02}" destId="{37D1EBBD-CB00-4ABE-844C-509DC954ADA8}" srcOrd="6" destOrd="0" parTransId="{FF65646F-79AE-4AED-90BE-10D74FEC9F5E}" sibTransId="{6315C3FD-EA89-4E44-B868-A3992453293F}"/>
    <dgm:cxn modelId="{D1CCF076-7015-4CA2-875A-66950E0238BA}" type="presOf" srcId="{6214ABDF-C4DB-44AB-8C92-319153BD0C02}" destId="{1781CB5F-DDE9-4574-B01D-699F7511B50C}" srcOrd="0" destOrd="0" presId="urn:microsoft.com/office/officeart/2005/8/layout/default"/>
    <dgm:cxn modelId="{7A9DE85A-A129-4ED5-B3C4-4AA8DC7DBCC6}" type="presOf" srcId="{37D1EBBD-CB00-4ABE-844C-509DC954ADA8}" destId="{023F8BAB-C0E9-4C29-A15F-91B5B608B612}" srcOrd="0" destOrd="0" presId="urn:microsoft.com/office/officeart/2005/8/layout/default"/>
    <dgm:cxn modelId="{17BB31A6-BE02-44B2-8AEE-F0610AFCF640}" srcId="{6214ABDF-C4DB-44AB-8C92-319153BD0C02}" destId="{47067A85-079E-4953-A34B-15707A58CB28}" srcOrd="1" destOrd="0" parTransId="{518965BA-CFA8-4908-B298-BE87B172524B}" sibTransId="{0A278C48-0A41-4586-9846-C8062E75E054}"/>
    <dgm:cxn modelId="{8600E5AF-997F-427E-B22D-B838870A78AE}" srcId="{6214ABDF-C4DB-44AB-8C92-319153BD0C02}" destId="{16FC5439-10B3-4ECA-A517-F7D7830D79B1}" srcOrd="2" destOrd="0" parTransId="{5CA527CE-E187-49E5-8A00-94DFAD63A624}" sibTransId="{774534AB-6958-4390-ABB6-F9E27743D36F}"/>
    <dgm:cxn modelId="{FF1255B1-C9D7-427D-95E1-DA51E6E0E9A1}" type="presOf" srcId="{D5982A4D-B064-4E39-A7A4-0D4B289459F5}" destId="{BB93056A-05FE-453F-AF87-228B1B668EC2}" srcOrd="0" destOrd="0" presId="urn:microsoft.com/office/officeart/2005/8/layout/default"/>
    <dgm:cxn modelId="{881CE5C0-CE87-4CFF-AA77-439E1CAF8C38}" type="presOf" srcId="{6D777C4B-11C9-41B4-85E6-674E69E9D586}" destId="{34A340A5-3200-401B-9A86-0C6C7BA7EDDD}" srcOrd="0" destOrd="0" presId="urn:microsoft.com/office/officeart/2005/8/layout/default"/>
    <dgm:cxn modelId="{AA83D7D5-99E5-48B8-B96D-20D9380D56A7}" type="presOf" srcId="{2595992A-BBF0-46A0-9DBF-02B82E789756}" destId="{6FF4B1E1-D6D3-421E-9D3B-E8D5DD3B6673}" srcOrd="0" destOrd="0" presId="urn:microsoft.com/office/officeart/2005/8/layout/default"/>
    <dgm:cxn modelId="{6F0B7AF3-9041-4D93-97A4-3542637FDB47}" type="presOf" srcId="{06C4A79C-49AB-40E6-9962-4872A560E3E2}" destId="{F6187B2F-59A6-4DD2-9188-1CB85448AFCD}" srcOrd="0" destOrd="0" presId="urn:microsoft.com/office/officeart/2005/8/layout/default"/>
    <dgm:cxn modelId="{D0A1379A-E0A8-4E6C-B0EC-CDE61DCD1336}" type="presParOf" srcId="{1781CB5F-DDE9-4574-B01D-699F7511B50C}" destId="{34A340A5-3200-401B-9A86-0C6C7BA7EDDD}" srcOrd="0" destOrd="0" presId="urn:microsoft.com/office/officeart/2005/8/layout/default"/>
    <dgm:cxn modelId="{58839C08-65B5-4ABB-8716-2BC6A89B0265}" type="presParOf" srcId="{1781CB5F-DDE9-4574-B01D-699F7511B50C}" destId="{F5CA8F6B-5F20-421F-A53D-90FD3BCA6155}" srcOrd="1" destOrd="0" presId="urn:microsoft.com/office/officeart/2005/8/layout/default"/>
    <dgm:cxn modelId="{86387914-77EB-4119-965A-073170D65689}" type="presParOf" srcId="{1781CB5F-DDE9-4574-B01D-699F7511B50C}" destId="{570AE409-A863-4D00-803F-590471422EAC}" srcOrd="2" destOrd="0" presId="urn:microsoft.com/office/officeart/2005/8/layout/default"/>
    <dgm:cxn modelId="{B92B8E1E-B9A5-40F7-989B-EDEF0F8DFFF7}" type="presParOf" srcId="{1781CB5F-DDE9-4574-B01D-699F7511B50C}" destId="{299BC41B-05F9-4E71-B433-262E359A0EC6}" srcOrd="3" destOrd="0" presId="urn:microsoft.com/office/officeart/2005/8/layout/default"/>
    <dgm:cxn modelId="{EB5ECF85-920A-4FD0-9AD7-84152EDD0D48}" type="presParOf" srcId="{1781CB5F-DDE9-4574-B01D-699F7511B50C}" destId="{9EC4E2D4-AC03-4168-8761-BF2CEA557D4B}" srcOrd="4" destOrd="0" presId="urn:microsoft.com/office/officeart/2005/8/layout/default"/>
    <dgm:cxn modelId="{65D8C56D-A301-4144-86D9-0348D38B6328}" type="presParOf" srcId="{1781CB5F-DDE9-4574-B01D-699F7511B50C}" destId="{00D71EEB-048A-4604-8E25-AAC85DBCDEB7}" srcOrd="5" destOrd="0" presId="urn:microsoft.com/office/officeart/2005/8/layout/default"/>
    <dgm:cxn modelId="{DDC4FBB3-768B-460C-829C-88FC4E1F2FD1}" type="presParOf" srcId="{1781CB5F-DDE9-4574-B01D-699F7511B50C}" destId="{BB93056A-05FE-453F-AF87-228B1B668EC2}" srcOrd="6" destOrd="0" presId="urn:microsoft.com/office/officeart/2005/8/layout/default"/>
    <dgm:cxn modelId="{45495D3B-A2EC-457A-ADCF-98D47298E247}" type="presParOf" srcId="{1781CB5F-DDE9-4574-B01D-699F7511B50C}" destId="{A28A4BCB-C97C-4821-A995-BE8637388BB0}" srcOrd="7" destOrd="0" presId="urn:microsoft.com/office/officeart/2005/8/layout/default"/>
    <dgm:cxn modelId="{6666629F-B049-4B16-8298-A724A80332A4}" type="presParOf" srcId="{1781CB5F-DDE9-4574-B01D-699F7511B50C}" destId="{F6187B2F-59A6-4DD2-9188-1CB85448AFCD}" srcOrd="8" destOrd="0" presId="urn:microsoft.com/office/officeart/2005/8/layout/default"/>
    <dgm:cxn modelId="{9F1D3625-5A15-4855-A85B-47B8E63C62A1}" type="presParOf" srcId="{1781CB5F-DDE9-4574-B01D-699F7511B50C}" destId="{6803DB7D-1D39-43B7-8FC1-A551AF300103}" srcOrd="9" destOrd="0" presId="urn:microsoft.com/office/officeart/2005/8/layout/default"/>
    <dgm:cxn modelId="{97296AE8-8D7A-4C94-A380-3A7CB6E6BB6C}" type="presParOf" srcId="{1781CB5F-DDE9-4574-B01D-699F7511B50C}" destId="{6FF4B1E1-D6D3-421E-9D3B-E8D5DD3B6673}" srcOrd="10" destOrd="0" presId="urn:microsoft.com/office/officeart/2005/8/layout/default"/>
    <dgm:cxn modelId="{A4BC102B-2805-436C-BD87-FE553885404C}" type="presParOf" srcId="{1781CB5F-DDE9-4574-B01D-699F7511B50C}" destId="{F5C5D812-C84F-4827-AFD6-BDA1C1D3E111}" srcOrd="11" destOrd="0" presId="urn:microsoft.com/office/officeart/2005/8/layout/default"/>
    <dgm:cxn modelId="{2FFDCD27-C750-4840-AFA4-DBCF4F65C97B}" type="presParOf" srcId="{1781CB5F-DDE9-4574-B01D-699F7511B50C}" destId="{023F8BAB-C0E9-4C29-A15F-91B5B608B612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F992FD-22E3-4734-9259-83670FF72C36}">
      <dsp:nvSpPr>
        <dsp:cNvPr id="0" name=""/>
        <dsp:cNvSpPr/>
      </dsp:nvSpPr>
      <dsp:spPr>
        <a:xfrm>
          <a:off x="0" y="4344"/>
          <a:ext cx="6303729" cy="92535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0F9AB6-A961-4D49-9936-DF1FAA9D46EF}">
      <dsp:nvSpPr>
        <dsp:cNvPr id="0" name=""/>
        <dsp:cNvSpPr/>
      </dsp:nvSpPr>
      <dsp:spPr>
        <a:xfrm>
          <a:off x="279920" y="212550"/>
          <a:ext cx="508947" cy="5089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8518D7-EDA6-4198-ADA6-FAE05C1BE6BC}">
      <dsp:nvSpPr>
        <dsp:cNvPr id="0" name=""/>
        <dsp:cNvSpPr/>
      </dsp:nvSpPr>
      <dsp:spPr>
        <a:xfrm>
          <a:off x="1068788" y="4344"/>
          <a:ext cx="2836678" cy="925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934" tIns="97934" rIns="97934" bIns="97934" numCol="1" spcCol="1270" anchor="ctr" anchorCtr="0">
          <a:noAutofit/>
        </a:bodyPr>
        <a:lstStyle/>
        <a:p>
          <a:pPr marL="0" lvl="0" indent="0" algn="l" defTabSz="8445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latin typeface="Calibri Light" panose="020F0302020204030204"/>
            </a:rPr>
            <a:t>1. Summary</a:t>
          </a:r>
          <a:endParaRPr lang="en-US" sz="1900" b="1" kern="1200"/>
        </a:p>
      </dsp:txBody>
      <dsp:txXfrm>
        <a:off x="1068788" y="4344"/>
        <a:ext cx="2836678" cy="925358"/>
      </dsp:txXfrm>
    </dsp:sp>
    <dsp:sp modelId="{B1FBE026-367E-4680-B515-E991F5EC88CA}">
      <dsp:nvSpPr>
        <dsp:cNvPr id="0" name=""/>
        <dsp:cNvSpPr/>
      </dsp:nvSpPr>
      <dsp:spPr>
        <a:xfrm>
          <a:off x="3905466" y="4344"/>
          <a:ext cx="2398262" cy="925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934" tIns="97934" rIns="97934" bIns="97934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1.1 Business Context and Goals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1.2 Technical Requirements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1.3 Responsibilities</a:t>
          </a:r>
        </a:p>
      </dsp:txBody>
      <dsp:txXfrm>
        <a:off x="3905466" y="4344"/>
        <a:ext cx="2398262" cy="925358"/>
      </dsp:txXfrm>
    </dsp:sp>
    <dsp:sp modelId="{1781DF8C-E254-4915-8B96-811D4A834D02}">
      <dsp:nvSpPr>
        <dsp:cNvPr id="0" name=""/>
        <dsp:cNvSpPr/>
      </dsp:nvSpPr>
      <dsp:spPr>
        <a:xfrm>
          <a:off x="0" y="1161042"/>
          <a:ext cx="6303729" cy="92535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3BBB3A-8818-4326-B81E-62479800B379}">
      <dsp:nvSpPr>
        <dsp:cNvPr id="0" name=""/>
        <dsp:cNvSpPr/>
      </dsp:nvSpPr>
      <dsp:spPr>
        <a:xfrm>
          <a:off x="279920" y="1369247"/>
          <a:ext cx="508947" cy="50894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E16888-1993-474F-95CA-4C3FEBEEC99A}">
      <dsp:nvSpPr>
        <dsp:cNvPr id="0" name=""/>
        <dsp:cNvSpPr/>
      </dsp:nvSpPr>
      <dsp:spPr>
        <a:xfrm>
          <a:off x="1068788" y="1161042"/>
          <a:ext cx="2836678" cy="925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934" tIns="97934" rIns="97934" bIns="97934" numCol="1" spcCol="1270" anchor="ctr" anchorCtr="0">
          <a:noAutofit/>
        </a:bodyPr>
        <a:lstStyle/>
        <a:p>
          <a:pPr marL="0" lvl="0" indent="0" algn="l" defTabSz="8445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latin typeface="Calibri Light" panose="020F0302020204030204"/>
            </a:rPr>
            <a:t>2. Description of Solution</a:t>
          </a:r>
          <a:endParaRPr lang="en-US" sz="1900" b="1" kern="1200"/>
        </a:p>
      </dsp:txBody>
      <dsp:txXfrm>
        <a:off x="1068788" y="1161042"/>
        <a:ext cx="2836678" cy="925358"/>
      </dsp:txXfrm>
    </dsp:sp>
    <dsp:sp modelId="{F11ABF88-068F-4DED-9900-FEC7F323C643}">
      <dsp:nvSpPr>
        <dsp:cNvPr id="0" name=""/>
        <dsp:cNvSpPr/>
      </dsp:nvSpPr>
      <dsp:spPr>
        <a:xfrm>
          <a:off x="3905466" y="1161042"/>
          <a:ext cx="2398262" cy="925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934" tIns="97934" rIns="97934" bIns="97934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2.1 System Architecture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2.2 Programming Components</a:t>
          </a:r>
        </a:p>
      </dsp:txBody>
      <dsp:txXfrm>
        <a:off x="3905466" y="1161042"/>
        <a:ext cx="2398262" cy="925358"/>
      </dsp:txXfrm>
    </dsp:sp>
    <dsp:sp modelId="{0E7564DF-2248-4830-B580-451CCACDA734}">
      <dsp:nvSpPr>
        <dsp:cNvPr id="0" name=""/>
        <dsp:cNvSpPr/>
      </dsp:nvSpPr>
      <dsp:spPr>
        <a:xfrm>
          <a:off x="0" y="2317740"/>
          <a:ext cx="6303729" cy="92535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8E058C-2AF3-4987-84E8-A44028A0B449}">
      <dsp:nvSpPr>
        <dsp:cNvPr id="0" name=""/>
        <dsp:cNvSpPr/>
      </dsp:nvSpPr>
      <dsp:spPr>
        <a:xfrm>
          <a:off x="279920" y="2525945"/>
          <a:ext cx="508947" cy="50894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9B8769-0CEC-4D4B-9BD5-DF093E9DC265}">
      <dsp:nvSpPr>
        <dsp:cNvPr id="0" name=""/>
        <dsp:cNvSpPr/>
      </dsp:nvSpPr>
      <dsp:spPr>
        <a:xfrm>
          <a:off x="1068788" y="2317740"/>
          <a:ext cx="5234940" cy="925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934" tIns="97934" rIns="97934" bIns="97934" numCol="1" spcCol="1270" anchor="ctr" anchorCtr="0">
          <a:noAutofit/>
        </a:bodyPr>
        <a:lstStyle/>
        <a:p>
          <a:pPr marL="0" lvl="0" indent="0" algn="l" defTabSz="8445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latin typeface="Calibri Light" panose="020F0302020204030204"/>
            </a:rPr>
            <a:t>3. Tests/Experiments</a:t>
          </a:r>
          <a:endParaRPr lang="en-US" sz="1900" b="1" kern="1200"/>
        </a:p>
      </dsp:txBody>
      <dsp:txXfrm>
        <a:off x="1068788" y="2317740"/>
        <a:ext cx="5234940" cy="925358"/>
      </dsp:txXfrm>
    </dsp:sp>
    <dsp:sp modelId="{22FF3D18-0E5B-4328-A986-7F2097578C2E}">
      <dsp:nvSpPr>
        <dsp:cNvPr id="0" name=""/>
        <dsp:cNvSpPr/>
      </dsp:nvSpPr>
      <dsp:spPr>
        <a:xfrm>
          <a:off x="0" y="3474438"/>
          <a:ext cx="6303729" cy="92535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2E3B0A-E672-4B34-B101-E7CBCD66B47F}">
      <dsp:nvSpPr>
        <dsp:cNvPr id="0" name=""/>
        <dsp:cNvSpPr/>
      </dsp:nvSpPr>
      <dsp:spPr>
        <a:xfrm>
          <a:off x="279920" y="3682643"/>
          <a:ext cx="508947" cy="50894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3E1189-373B-42FF-943B-6F70B2634A5E}">
      <dsp:nvSpPr>
        <dsp:cNvPr id="0" name=""/>
        <dsp:cNvSpPr/>
      </dsp:nvSpPr>
      <dsp:spPr>
        <a:xfrm>
          <a:off x="1068788" y="3474438"/>
          <a:ext cx="2836678" cy="925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934" tIns="97934" rIns="97934" bIns="97934" numCol="1" spcCol="1270" anchor="ctr" anchorCtr="0">
          <a:noAutofit/>
        </a:bodyPr>
        <a:lstStyle/>
        <a:p>
          <a:pPr marL="0" lvl="0" indent="0" algn="l" defTabSz="8445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latin typeface="Calibri Light" panose="020F0302020204030204"/>
            </a:rPr>
            <a:t>4. Technologies</a:t>
          </a:r>
          <a:endParaRPr lang="en-US" sz="1900" b="1" kern="1200"/>
        </a:p>
      </dsp:txBody>
      <dsp:txXfrm>
        <a:off x="1068788" y="3474438"/>
        <a:ext cx="2836678" cy="925358"/>
      </dsp:txXfrm>
    </dsp:sp>
    <dsp:sp modelId="{A9DD020A-C1C2-4AA8-84F8-BD6B7052A8FA}">
      <dsp:nvSpPr>
        <dsp:cNvPr id="0" name=""/>
        <dsp:cNvSpPr/>
      </dsp:nvSpPr>
      <dsp:spPr>
        <a:xfrm>
          <a:off x="3905466" y="3474438"/>
          <a:ext cx="2398262" cy="925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934" tIns="97934" rIns="97934" bIns="97934" numCol="1" spcCol="1270" anchor="ctr" anchorCtr="0">
          <a:noAutofit/>
        </a:bodyPr>
        <a:lstStyle/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4.1 Related Technologies</a:t>
          </a:r>
        </a:p>
        <a:p>
          <a:pPr marL="0" lvl="0" indent="0" algn="l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4.2 Newly Learned Technologies</a:t>
          </a:r>
        </a:p>
      </dsp:txBody>
      <dsp:txXfrm>
        <a:off x="3905466" y="3474438"/>
        <a:ext cx="2398262" cy="925358"/>
      </dsp:txXfrm>
    </dsp:sp>
    <dsp:sp modelId="{0CCF2C0C-E60A-4CED-A83E-44AAFE96785E}">
      <dsp:nvSpPr>
        <dsp:cNvPr id="0" name=""/>
        <dsp:cNvSpPr/>
      </dsp:nvSpPr>
      <dsp:spPr>
        <a:xfrm>
          <a:off x="0" y="4631136"/>
          <a:ext cx="6303729" cy="92535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AA61F0-923F-4157-B209-497570BC6058}">
      <dsp:nvSpPr>
        <dsp:cNvPr id="0" name=""/>
        <dsp:cNvSpPr/>
      </dsp:nvSpPr>
      <dsp:spPr>
        <a:xfrm>
          <a:off x="279920" y="4839341"/>
          <a:ext cx="508947" cy="50894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45F303-E942-4EBE-BC8B-5E9EEBF2B311}">
      <dsp:nvSpPr>
        <dsp:cNvPr id="0" name=""/>
        <dsp:cNvSpPr/>
      </dsp:nvSpPr>
      <dsp:spPr>
        <a:xfrm>
          <a:off x="1068788" y="4631136"/>
          <a:ext cx="5234940" cy="925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934" tIns="97934" rIns="97934" bIns="97934" numCol="1" spcCol="1270" anchor="ctr" anchorCtr="0">
          <a:noAutofit/>
        </a:bodyPr>
        <a:lstStyle/>
        <a:p>
          <a:pPr marL="0" lvl="0" indent="0" algn="l" defTabSz="8445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>
              <a:latin typeface="Calibri Light" panose="020F0302020204030204"/>
            </a:rPr>
            <a:t>5. Conclusions/Challenges</a:t>
          </a:r>
          <a:endParaRPr lang="en-US" sz="1900" b="1" kern="1200"/>
        </a:p>
      </dsp:txBody>
      <dsp:txXfrm>
        <a:off x="1068788" y="4631136"/>
        <a:ext cx="5234940" cy="9253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C8669A-3774-4187-90C3-71F37CF68D2B}">
      <dsp:nvSpPr>
        <dsp:cNvPr id="0" name=""/>
        <dsp:cNvSpPr/>
      </dsp:nvSpPr>
      <dsp:spPr>
        <a:xfrm>
          <a:off x="1020487" y="1028343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4A8E01-478A-4240-8F41-55E0096C9D0D}">
      <dsp:nvSpPr>
        <dsp:cNvPr id="0" name=""/>
        <dsp:cNvSpPr/>
      </dsp:nvSpPr>
      <dsp:spPr>
        <a:xfrm>
          <a:off x="393" y="2225576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300" kern="1200"/>
            <a:t>Hardware</a:t>
          </a:r>
        </a:p>
      </dsp:txBody>
      <dsp:txXfrm>
        <a:off x="393" y="2225576"/>
        <a:ext cx="3138750" cy="470812"/>
      </dsp:txXfrm>
    </dsp:sp>
    <dsp:sp modelId="{549D3039-595B-4DFF-886F-3634A7A0E47D}">
      <dsp:nvSpPr>
        <dsp:cNvPr id="0" name=""/>
        <dsp:cNvSpPr/>
      </dsp:nvSpPr>
      <dsp:spPr>
        <a:xfrm>
          <a:off x="393" y="2742281"/>
          <a:ext cx="3138750" cy="580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PC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HikVision dual lens camera</a:t>
          </a:r>
        </a:p>
      </dsp:txBody>
      <dsp:txXfrm>
        <a:off x="393" y="2742281"/>
        <a:ext cx="3138750" cy="580712"/>
      </dsp:txXfrm>
    </dsp:sp>
    <dsp:sp modelId="{FC8E0945-81B7-4589-A674-6556F491886C}">
      <dsp:nvSpPr>
        <dsp:cNvPr id="0" name=""/>
        <dsp:cNvSpPr/>
      </dsp:nvSpPr>
      <dsp:spPr>
        <a:xfrm>
          <a:off x="4708518" y="1028343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E0BB59-D85E-4DE5-94CB-896FB207EF9B}">
      <dsp:nvSpPr>
        <dsp:cNvPr id="0" name=""/>
        <dsp:cNvSpPr/>
      </dsp:nvSpPr>
      <dsp:spPr>
        <a:xfrm>
          <a:off x="3688425" y="2225576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300" kern="1200"/>
            <a:t>Software</a:t>
          </a:r>
        </a:p>
      </dsp:txBody>
      <dsp:txXfrm>
        <a:off x="3688425" y="2225576"/>
        <a:ext cx="3138750" cy="470812"/>
      </dsp:txXfrm>
    </dsp:sp>
    <dsp:sp modelId="{1F2CF235-161D-4867-8282-4F54DD25F8BF}">
      <dsp:nvSpPr>
        <dsp:cNvPr id="0" name=""/>
        <dsp:cNvSpPr/>
      </dsp:nvSpPr>
      <dsp:spPr>
        <a:xfrm>
          <a:off x="3688425" y="2742281"/>
          <a:ext cx="3138750" cy="580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HikVision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Web browser</a:t>
          </a:r>
        </a:p>
      </dsp:txBody>
      <dsp:txXfrm>
        <a:off x="3688425" y="2742281"/>
        <a:ext cx="3138750" cy="580712"/>
      </dsp:txXfrm>
    </dsp:sp>
    <dsp:sp modelId="{B353932E-FD25-4CC3-8BBF-1D9C6C7EB61F}">
      <dsp:nvSpPr>
        <dsp:cNvPr id="0" name=""/>
        <dsp:cNvSpPr/>
      </dsp:nvSpPr>
      <dsp:spPr>
        <a:xfrm>
          <a:off x="8396550" y="1028343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C17D31-89F7-4612-B211-9EE56F731B35}">
      <dsp:nvSpPr>
        <dsp:cNvPr id="0" name=""/>
        <dsp:cNvSpPr/>
      </dsp:nvSpPr>
      <dsp:spPr>
        <a:xfrm>
          <a:off x="7376456" y="2225576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300" kern="1200"/>
            <a:t>Data</a:t>
          </a:r>
        </a:p>
      </dsp:txBody>
      <dsp:txXfrm>
        <a:off x="7376456" y="2225576"/>
        <a:ext cx="3138750" cy="470812"/>
      </dsp:txXfrm>
    </dsp:sp>
    <dsp:sp modelId="{CBE159EF-36E2-41AB-BB3E-1A0EEDEFE01B}">
      <dsp:nvSpPr>
        <dsp:cNvPr id="0" name=""/>
        <dsp:cNvSpPr/>
      </dsp:nvSpPr>
      <dsp:spPr>
        <a:xfrm>
          <a:off x="7376456" y="2742281"/>
          <a:ext cx="3138750" cy="580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MySQL database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HikVision</a:t>
          </a:r>
        </a:p>
      </dsp:txBody>
      <dsp:txXfrm>
        <a:off x="7376456" y="2742281"/>
        <a:ext cx="3138750" cy="5807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A340A5-3200-401B-9A86-0C6C7BA7EDDD}">
      <dsp:nvSpPr>
        <dsp:cNvPr id="0" name=""/>
        <dsp:cNvSpPr/>
      </dsp:nvSpPr>
      <dsp:spPr>
        <a:xfrm>
          <a:off x="997519" y="3219"/>
          <a:ext cx="2046035" cy="122762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HTML</a:t>
          </a:r>
        </a:p>
      </dsp:txBody>
      <dsp:txXfrm>
        <a:off x="997519" y="3219"/>
        <a:ext cx="2046035" cy="1227621"/>
      </dsp:txXfrm>
    </dsp:sp>
    <dsp:sp modelId="{570AE409-A863-4D00-803F-590471422EAC}">
      <dsp:nvSpPr>
        <dsp:cNvPr id="0" name=""/>
        <dsp:cNvSpPr/>
      </dsp:nvSpPr>
      <dsp:spPr>
        <a:xfrm>
          <a:off x="3248158" y="3219"/>
          <a:ext cx="2046035" cy="1227621"/>
        </a:xfrm>
        <a:prstGeom prst="rect">
          <a:avLst/>
        </a:prstGeom>
        <a:solidFill>
          <a:schemeClr val="accent2">
            <a:hueOff val="-242561"/>
            <a:satOff val="-13988"/>
            <a:lumOff val="14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CSS</a:t>
          </a:r>
        </a:p>
      </dsp:txBody>
      <dsp:txXfrm>
        <a:off x="3248158" y="3219"/>
        <a:ext cx="2046035" cy="1227621"/>
      </dsp:txXfrm>
    </dsp:sp>
    <dsp:sp modelId="{9EC4E2D4-AC03-4168-8761-BF2CEA557D4B}">
      <dsp:nvSpPr>
        <dsp:cNvPr id="0" name=""/>
        <dsp:cNvSpPr/>
      </dsp:nvSpPr>
      <dsp:spPr>
        <a:xfrm>
          <a:off x="997519" y="1435444"/>
          <a:ext cx="2046035" cy="1227621"/>
        </a:xfrm>
        <a:prstGeom prst="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Python</a:t>
          </a:r>
        </a:p>
      </dsp:txBody>
      <dsp:txXfrm>
        <a:off x="997519" y="1435444"/>
        <a:ext cx="2046035" cy="1227621"/>
      </dsp:txXfrm>
    </dsp:sp>
    <dsp:sp modelId="{BB93056A-05FE-453F-AF87-228B1B668EC2}">
      <dsp:nvSpPr>
        <dsp:cNvPr id="0" name=""/>
        <dsp:cNvSpPr/>
      </dsp:nvSpPr>
      <dsp:spPr>
        <a:xfrm>
          <a:off x="3248158" y="1435444"/>
          <a:ext cx="2046035" cy="1227621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MySQL</a:t>
          </a:r>
        </a:p>
      </dsp:txBody>
      <dsp:txXfrm>
        <a:off x="3248158" y="1435444"/>
        <a:ext cx="2046035" cy="1227621"/>
      </dsp:txXfrm>
    </dsp:sp>
    <dsp:sp modelId="{F6187B2F-59A6-4DD2-9188-1CB85448AFCD}">
      <dsp:nvSpPr>
        <dsp:cNvPr id="0" name=""/>
        <dsp:cNvSpPr/>
      </dsp:nvSpPr>
      <dsp:spPr>
        <a:xfrm>
          <a:off x="997519" y="2867669"/>
          <a:ext cx="2046035" cy="1227621"/>
        </a:xfrm>
        <a:prstGeom prst="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JavaScript</a:t>
          </a:r>
        </a:p>
      </dsp:txBody>
      <dsp:txXfrm>
        <a:off x="997519" y="2867669"/>
        <a:ext cx="2046035" cy="1227621"/>
      </dsp:txXfrm>
    </dsp:sp>
    <dsp:sp modelId="{6FF4B1E1-D6D3-421E-9D3B-E8D5DD3B6673}">
      <dsp:nvSpPr>
        <dsp:cNvPr id="0" name=""/>
        <dsp:cNvSpPr/>
      </dsp:nvSpPr>
      <dsp:spPr>
        <a:xfrm>
          <a:off x="3248158" y="2867669"/>
          <a:ext cx="2046035" cy="1227621"/>
        </a:xfrm>
        <a:prstGeom prst="rect">
          <a:avLst/>
        </a:prstGeom>
        <a:solidFill>
          <a:schemeClr val="accent2">
            <a:hueOff val="-1212803"/>
            <a:satOff val="-69940"/>
            <a:lumOff val="71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PHP</a:t>
          </a:r>
        </a:p>
      </dsp:txBody>
      <dsp:txXfrm>
        <a:off x="3248158" y="2867669"/>
        <a:ext cx="2046035" cy="1227621"/>
      </dsp:txXfrm>
    </dsp:sp>
    <dsp:sp modelId="{023F8BAB-C0E9-4C29-A15F-91B5B608B612}">
      <dsp:nvSpPr>
        <dsp:cNvPr id="0" name=""/>
        <dsp:cNvSpPr/>
      </dsp:nvSpPr>
      <dsp:spPr>
        <a:xfrm>
          <a:off x="2122839" y="4299894"/>
          <a:ext cx="2046035" cy="1227621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HikVision camera</a:t>
          </a:r>
        </a:p>
      </dsp:txBody>
      <dsp:txXfrm>
        <a:off x="2122839" y="4299894"/>
        <a:ext cx="2046035" cy="12276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B_CE57A9EF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278ADA9-6383-4BDD-80D2-8899A402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484B7147-B0F6-40ED-B5A2-FF72BC8198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B36D2DE0-0628-4A9A-A59D-7BA8B5EB3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3">
            <a:extLst>
              <a:ext uri="{FF2B5EF4-FFF2-40B4-BE49-F238E27FC236}">
                <a16:creationId xmlns:a16="http://schemas.microsoft.com/office/drawing/2014/main" id="{48E405C9-94BE-41DA-928C-DEC9A8550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15031" y="1380754"/>
            <a:ext cx="5561938" cy="2513516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Library Traffic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15031" y="4076802"/>
            <a:ext cx="5561938" cy="15345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cs typeface="Calibri"/>
              </a:rPr>
              <a:t>Team ID: 2</a:t>
            </a:r>
          </a:p>
          <a:p>
            <a:r>
              <a:rPr lang="en-US" sz="2000">
                <a:solidFill>
                  <a:srgbClr val="00B050"/>
                </a:solidFill>
                <a:cs typeface="Calibri"/>
              </a:rPr>
              <a:t>Matthew Hughes</a:t>
            </a:r>
            <a:r>
              <a:rPr lang="en-US" sz="2000">
                <a:cs typeface="Calibri"/>
              </a:rPr>
              <a:t>, </a:t>
            </a:r>
            <a:r>
              <a:rPr lang="en-US" sz="2000">
                <a:solidFill>
                  <a:srgbClr val="FF0000"/>
                </a:solidFill>
                <a:cs typeface="Calibri"/>
              </a:rPr>
              <a:t>Joseph Terranova</a:t>
            </a:r>
          </a:p>
          <a:p>
            <a:r>
              <a:rPr lang="en-US" sz="2000">
                <a:cs typeface="Calibri"/>
              </a:rPr>
              <a:t>"Projects" class, Professor Hanh Pham, Spring 2023</a:t>
            </a: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D2091A72-D5BB-42AC-8FD3-F7747D9086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222429" flipV="1">
            <a:off x="2494119" y="6170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ED12BFC-A737-46AF-8411-481112D54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00995" y="5310973"/>
            <a:ext cx="705948" cy="68679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1" descr="Books">
            <a:extLst>
              <a:ext uri="{FF2B5EF4-FFF2-40B4-BE49-F238E27FC236}">
                <a16:creationId xmlns:a16="http://schemas.microsoft.com/office/drawing/2014/main" id="{D8A390BA-1A35-F252-CAB4-1BB668D3D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3945" y="231575"/>
            <a:ext cx="2943276" cy="296547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!!Rectangle">
            <a:extLst>
              <a:ext uri="{FF2B5EF4-FFF2-40B4-BE49-F238E27FC236}">
                <a16:creationId xmlns:a16="http://schemas.microsoft.com/office/drawing/2014/main" id="{D5997EA8-5EFC-40CD-A85F-C3C3BC5F9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Screenshot 2023-05-10 071258.png">
            <a:extLst>
              <a:ext uri="{FF2B5EF4-FFF2-40B4-BE49-F238E27FC236}">
                <a16:creationId xmlns:a16="http://schemas.microsoft.com/office/drawing/2014/main" id="{28D26AC3-FAA0-1140-F809-37138D7A9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57" b="1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1CF6A1EC-BD15-42D9-A339-A3970CF7C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F909BC-07FD-F7CF-02F0-4511E1B5F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98848"/>
            <a:ext cx="3611880" cy="153619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Navbar and sidebar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720C27D-5C39-492B-BD68-C220C0F83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4F3394A-A959-460A-ACF9-5FA682C76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CAAC73-E05E-847B-C1CD-7C9678C912F3}"/>
              </a:ext>
            </a:extLst>
          </p:cNvPr>
          <p:cNvSpPr txBox="1"/>
          <p:nvPr/>
        </p:nvSpPr>
        <p:spPr>
          <a:xfrm>
            <a:off x="5295826" y="4498848"/>
            <a:ext cx="6061022" cy="153619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B050"/>
                </a:solidFill>
              </a:rPr>
              <a:t>The navbar and sidebar are separate pages that are implemented using include statements on necessary pages for easier maintainability</a:t>
            </a:r>
            <a:endParaRPr lang="en-US">
              <a:solidFill>
                <a:srgbClr val="00B05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172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A0AF10-46D5-94D5-AAB0-8228C7922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sz="4600"/>
              <a:t>Analytics Dashboard, Admin Dashboard, Login page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Screenshot 2023-05-10 071509.png">
            <a:extLst>
              <a:ext uri="{FF2B5EF4-FFF2-40B4-BE49-F238E27FC236}">
                <a16:creationId xmlns:a16="http://schemas.microsoft.com/office/drawing/2014/main" id="{9E1679EB-DA23-810C-FA90-5D42F5E36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8" y="3353420"/>
            <a:ext cx="3758184" cy="2132768"/>
          </a:xfrm>
          <a:prstGeom prst="rect">
            <a:avLst/>
          </a:prstGeom>
        </p:spPr>
      </p:pic>
      <p:pic>
        <p:nvPicPr>
          <p:cNvPr id="5" name="Picture 5" descr="Screenshot 2023-05-10 071433.png">
            <a:extLst>
              <a:ext uri="{FF2B5EF4-FFF2-40B4-BE49-F238E27FC236}">
                <a16:creationId xmlns:a16="http://schemas.microsoft.com/office/drawing/2014/main" id="{6A810383-8123-58CB-EB1C-7216089C1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908" y="3391002"/>
            <a:ext cx="3758184" cy="2057604"/>
          </a:xfrm>
          <a:prstGeom prst="rect">
            <a:avLst/>
          </a:prstGeom>
        </p:spPr>
      </p:pic>
      <p:pic>
        <p:nvPicPr>
          <p:cNvPr id="4" name="Picture 4" descr="Screenshot 2023-05-10 071354.png">
            <a:extLst>
              <a:ext uri="{FF2B5EF4-FFF2-40B4-BE49-F238E27FC236}">
                <a16:creationId xmlns:a16="http://schemas.microsoft.com/office/drawing/2014/main" id="{7BB65D06-7D01-FF2B-AF8C-4EE01DBAB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1208" y="3391002"/>
            <a:ext cx="3758184" cy="20576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C0C352-7DEA-CD22-7C8C-9F32BA891073}"/>
              </a:ext>
            </a:extLst>
          </p:cNvPr>
          <p:cNvSpPr txBox="1"/>
          <p:nvPr/>
        </p:nvSpPr>
        <p:spPr>
          <a:xfrm>
            <a:off x="3667648" y="5702439"/>
            <a:ext cx="4858796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solidFill>
                  <a:srgbClr val="00B050"/>
                </a:solidFill>
                <a:cs typeface="Calibri"/>
              </a:rPr>
              <a:t>These pages are more consistent and cleaner looking to help create a seamless experience across the site</a:t>
            </a:r>
          </a:p>
        </p:txBody>
      </p:sp>
    </p:spTree>
    <p:extLst>
      <p:ext uri="{BB962C8B-B14F-4D97-AF65-F5344CB8AC3E}">
        <p14:creationId xmlns:p14="http://schemas.microsoft.com/office/powerpoint/2010/main" val="2921137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FCDD23B-75C8-427B-BD08-53C8156CD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208BC41D-FC68-BEF7-D6B7-8C216FB739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62" b="1"/>
          <a:stretch/>
        </p:blipFill>
        <p:spPr>
          <a:xfrm>
            <a:off x="-1" y="190"/>
            <a:ext cx="8128855" cy="529119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64" y="5282206"/>
            <a:ext cx="12192264" cy="1163844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11000"/>
                </a:schemeClr>
              </a:gs>
              <a:gs pos="100000">
                <a:srgbClr val="000000">
                  <a:alpha val="77000"/>
                </a:srgb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5282206"/>
            <a:ext cx="12191998" cy="158648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61DFCE-52ED-9504-2C58-0D0DDF1CB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5635366"/>
            <a:ext cx="7091299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Weekly Filter</a:t>
            </a:r>
            <a:endParaRPr lang="en-US" sz="4000" kern="1200">
              <a:solidFill>
                <a:srgbClr val="FF0000"/>
              </a:solidFill>
              <a:latin typeface="+mj-lt"/>
              <a:cs typeface="Calibri Light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5282206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BD9FFF31-7665-4474-49EA-892ADF5756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348" r="7575" b="-3"/>
          <a:stretch/>
        </p:blipFill>
        <p:spPr>
          <a:xfrm>
            <a:off x="8128856" y="1"/>
            <a:ext cx="4063143" cy="529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716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9EF30C2-29AC-4A0D-BC0A-A679CF113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9C26D7-F66F-F7A2-1903-24B2C330F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3520" y="2744662"/>
            <a:ext cx="6589707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3. Tests/Experiments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66A0658-1CC4-4B0D-AAB7-A702286AF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04F1504-431A-4D86-9091-AE7E4B33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A804283-B929-4503-802F-4585376E2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D3811F5-514E-49A4-B382-673ED228A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67AD921-1CEE-4C1B-9AA3-C66D908D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C36A08F5-3B56-47C5-A371-9187BE56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99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82125-B28C-C3CB-BE53-D2E40FB8E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835037" cy="1330840"/>
          </a:xfrm>
        </p:spPr>
        <p:txBody>
          <a:bodyPr>
            <a:normAutofit/>
          </a:bodyPr>
          <a:lstStyle/>
          <a:p>
            <a:r>
              <a:rPr lang="en-US">
                <a:ea typeface="Calibri Light"/>
                <a:cs typeface="Calibri Light"/>
              </a:rPr>
              <a:t>3. Tests/Experiments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EF4A9-5BF6-C973-95F8-CC4BD736E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4438036" cy="390858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rgbClr val="FF0000"/>
                </a:solidFill>
                <a:ea typeface="Calibri"/>
                <a:cs typeface="Calibri"/>
              </a:rPr>
              <a:t>For filtering I would develop test cases for each that would match what I thought would be the desired outcome then proceed with formatting the user input </a:t>
            </a:r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27971084-5875-6C22-EB73-D8B0B026F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610" y="2119488"/>
            <a:ext cx="4737650" cy="264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09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82125-B28C-C3CB-BE53-D2E40FB8E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>
                <a:ea typeface="Calibri Light"/>
                <a:cs typeface="Calibri Light"/>
              </a:rPr>
              <a:t>3.Tests/Experiments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EF4A9-5BF6-C973-95F8-CC4BD736E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8362"/>
            <a:ext cx="4958966" cy="39177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rgbClr val="FF0000"/>
                </a:solidFill>
                <a:ea typeface="Calibri"/>
                <a:cs typeface="Calibri"/>
              </a:rPr>
              <a:t>For experimenting I found a useful function within PHP that would allow me to easily format the user input called "</a:t>
            </a:r>
            <a:r>
              <a:rPr lang="en-US" sz="2000" err="1">
                <a:solidFill>
                  <a:srgbClr val="FF0000"/>
                </a:solidFill>
                <a:ea typeface="Calibri"/>
                <a:cs typeface="Calibri"/>
              </a:rPr>
              <a:t>strotime</a:t>
            </a:r>
            <a:r>
              <a:rPr lang="en-US" sz="2000">
                <a:solidFill>
                  <a:srgbClr val="FF0000"/>
                </a:solidFill>
                <a:ea typeface="Calibri"/>
                <a:cs typeface="Calibri"/>
              </a:rPr>
              <a:t>".</a:t>
            </a:r>
          </a:p>
          <a:p>
            <a:endParaRPr lang="en-US" sz="2000">
              <a:ea typeface="Calibri"/>
              <a:cs typeface="Calibri"/>
            </a:endParaRPr>
          </a:p>
          <a:p>
            <a:endParaRPr lang="en-US" sz="2000">
              <a:ea typeface="Calibri"/>
              <a:cs typeface="Calibri"/>
            </a:endParaRPr>
          </a:p>
        </p:txBody>
      </p:sp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7FE9991-9A6B-811C-5BFA-F5F86DEA0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14" y="3759402"/>
            <a:ext cx="11244571" cy="1406618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877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F138222-D274-4866-96E7-C3B1D6DA8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888E255-D20B-4F26-B9DA-3DF036797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38E997-C362-AAD9-1655-7A730BA9C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512" y="1122363"/>
            <a:ext cx="508763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4. Technologies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2AD46D6-02D6-45B3-921C-F4033826E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2790" y="5367348"/>
            <a:ext cx="616353" cy="59963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PC">
            <a:extLst>
              <a:ext uri="{FF2B5EF4-FFF2-40B4-BE49-F238E27FC236}">
                <a16:creationId xmlns:a16="http://schemas.microsoft.com/office/drawing/2014/main" id="{B25BE547-F77B-0F4C-D59A-3CCA34C51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92678" y="895604"/>
            <a:ext cx="5051479" cy="5051479"/>
          </a:xfrm>
          <a:custGeom>
            <a:avLst/>
            <a:gdLst/>
            <a:ahLst/>
            <a:cxnLst/>
            <a:rect l="l" t="t" r="r" b="b"/>
            <a:pathLst>
              <a:path w="5051479" h="5503900">
                <a:moveTo>
                  <a:pt x="151948" y="0"/>
                </a:moveTo>
                <a:lnTo>
                  <a:pt x="4899531" y="0"/>
                </a:lnTo>
                <a:cubicBezTo>
                  <a:pt x="4983450" y="0"/>
                  <a:pt x="5051479" y="68029"/>
                  <a:pt x="5051479" y="151948"/>
                </a:cubicBezTo>
                <a:lnTo>
                  <a:pt x="5051479" y="5351952"/>
                </a:lnTo>
                <a:cubicBezTo>
                  <a:pt x="5051479" y="5435871"/>
                  <a:pt x="4983450" y="5503900"/>
                  <a:pt x="4899531" y="5503900"/>
                </a:cubicBezTo>
                <a:lnTo>
                  <a:pt x="151948" y="5503900"/>
                </a:lnTo>
                <a:cubicBezTo>
                  <a:pt x="68029" y="5503900"/>
                  <a:pt x="0" y="5435871"/>
                  <a:pt x="0" y="5351952"/>
                </a:cubicBezTo>
                <a:lnTo>
                  <a:pt x="0" y="151948"/>
                </a:lnTo>
                <a:cubicBezTo>
                  <a:pt x="0" y="68029"/>
                  <a:pt x="68029" y="0"/>
                  <a:pt x="15194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78443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B98BE-8C72-3D52-CDBE-EF84963F0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 sz="4100">
                <a:solidFill>
                  <a:srgbClr val="FFFFFF"/>
                </a:solidFill>
                <a:cs typeface="Calibri Light"/>
              </a:rPr>
              <a:t>4.1 Related Technologies</a:t>
            </a:r>
            <a:endParaRPr lang="en-US" sz="4100">
              <a:solidFill>
                <a:srgbClr val="FFFFFF"/>
              </a:solidFill>
            </a:endParaRP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EACF82BB-0F75-4E68-EEA9-6A303434A8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0504526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2189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BA513B0-82FF-4F41-8178-885375D1C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E182FF6A-0E10-39EE-6196-BB64D6A1FE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138" r="4" b="22602"/>
          <a:stretch/>
        </p:blipFill>
        <p:spPr>
          <a:xfrm>
            <a:off x="-1" y="10"/>
            <a:ext cx="12228129" cy="466692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3DB8501-F9F2-4ACD-B56A-9019CD50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2987478"/>
            <a:ext cx="12228128" cy="1828800"/>
            <a:chOff x="-305" y="2987478"/>
            <a:chExt cx="12188952" cy="182880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D03A94A-ADF5-4334-86B1-DBA5F70AC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85A18E1-CBE3-4BBD-B1B7-CDBCA685E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33EDCAA-1D6C-4710-9DA1-C7FC946D8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3916FBF2-1CC9-460D-A42B-FB77E515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E3A8982-96F7-B7F4-9475-26745B235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51037"/>
            <a:ext cx="5021782" cy="1509931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chemeClr val="tx2"/>
                </a:solidFill>
                <a:cs typeface="Calibri Light"/>
              </a:rPr>
              <a:t>4.2 Newly Learned Technologies</a:t>
            </a:r>
            <a:endParaRPr lang="en-US" sz="3600">
              <a:solidFill>
                <a:schemeClr val="tx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3BD04-DD9A-59AB-BD14-4E8416583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247" y="4551037"/>
            <a:ext cx="4926411" cy="15099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>
                <a:solidFill>
                  <a:schemeClr val="tx2"/>
                </a:solidFill>
                <a:ea typeface="Calibri"/>
                <a:cs typeface="Calibri"/>
              </a:rPr>
              <a:t>PHP </a:t>
            </a:r>
          </a:p>
          <a:p>
            <a:r>
              <a:rPr lang="en-US" sz="1800">
                <a:solidFill>
                  <a:schemeClr val="tx2"/>
                </a:solidFill>
                <a:ea typeface="Calibri"/>
                <a:cs typeface="Calibri"/>
              </a:rPr>
              <a:t>MySQL</a:t>
            </a:r>
          </a:p>
        </p:txBody>
      </p:sp>
    </p:spTree>
    <p:extLst>
      <p:ext uri="{BB962C8B-B14F-4D97-AF65-F5344CB8AC3E}">
        <p14:creationId xmlns:p14="http://schemas.microsoft.com/office/powerpoint/2010/main" val="1564449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6897DEB4-4A88-4293-A935-9B25506C15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BE42BC3-6707-4CBF-9386-048B994A4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3886" y="0"/>
            <a:ext cx="7538114" cy="6858000"/>
          </a:xfrm>
          <a:custGeom>
            <a:avLst/>
            <a:gdLst>
              <a:gd name="connsiteX0" fmla="*/ 366246 w 7538114"/>
              <a:gd name="connsiteY0" fmla="*/ 0 h 6858000"/>
              <a:gd name="connsiteX1" fmla="*/ 2830292 w 7538114"/>
              <a:gd name="connsiteY1" fmla="*/ 0 h 6858000"/>
              <a:gd name="connsiteX2" fmla="*/ 3903260 w 7538114"/>
              <a:gd name="connsiteY2" fmla="*/ 0 h 6858000"/>
              <a:gd name="connsiteX3" fmla="*/ 4597266 w 7538114"/>
              <a:gd name="connsiteY3" fmla="*/ 0 h 6858000"/>
              <a:gd name="connsiteX4" fmla="*/ 7192370 w 7538114"/>
              <a:gd name="connsiteY4" fmla="*/ 0 h 6858000"/>
              <a:gd name="connsiteX5" fmla="*/ 7538114 w 7538114"/>
              <a:gd name="connsiteY5" fmla="*/ 0 h 6858000"/>
              <a:gd name="connsiteX6" fmla="*/ 7538114 w 7538114"/>
              <a:gd name="connsiteY6" fmla="*/ 6858000 h 6858000"/>
              <a:gd name="connsiteX7" fmla="*/ 7192370 w 7538114"/>
              <a:gd name="connsiteY7" fmla="*/ 6858000 h 6858000"/>
              <a:gd name="connsiteX8" fmla="*/ 4597266 w 7538114"/>
              <a:gd name="connsiteY8" fmla="*/ 6858000 h 6858000"/>
              <a:gd name="connsiteX9" fmla="*/ 3903260 w 7538114"/>
              <a:gd name="connsiteY9" fmla="*/ 6858000 h 6858000"/>
              <a:gd name="connsiteX10" fmla="*/ 2830292 w 7538114"/>
              <a:gd name="connsiteY10" fmla="*/ 6858000 h 6858000"/>
              <a:gd name="connsiteX11" fmla="*/ 170314 w 7538114"/>
              <a:gd name="connsiteY11" fmla="*/ 6858000 h 6858000"/>
              <a:gd name="connsiteX12" fmla="*/ 170341 w 7538114"/>
              <a:gd name="connsiteY12" fmla="*/ 6857759 h 6858000"/>
              <a:gd name="connsiteX13" fmla="*/ 173485 w 7538114"/>
              <a:gd name="connsiteY13" fmla="*/ 6852129 h 6858000"/>
              <a:gd name="connsiteX14" fmla="*/ 167544 w 7538114"/>
              <a:gd name="connsiteY14" fmla="*/ 6830335 h 6858000"/>
              <a:gd name="connsiteX15" fmla="*/ 163472 w 7538114"/>
              <a:gd name="connsiteY15" fmla="*/ 6796707 h 6858000"/>
              <a:gd name="connsiteX16" fmla="*/ 160535 w 7538114"/>
              <a:gd name="connsiteY16" fmla="*/ 6780725 h 6858000"/>
              <a:gd name="connsiteX17" fmla="*/ 162318 w 7538114"/>
              <a:gd name="connsiteY17" fmla="*/ 6767829 h 6858000"/>
              <a:gd name="connsiteX18" fmla="*/ 162771 w 7538114"/>
              <a:gd name="connsiteY18" fmla="*/ 6694444 h 6858000"/>
              <a:gd name="connsiteX19" fmla="*/ 165604 w 7538114"/>
              <a:gd name="connsiteY19" fmla="*/ 6677569 h 6858000"/>
              <a:gd name="connsiteX20" fmla="*/ 171255 w 7538114"/>
              <a:gd name="connsiteY20" fmla="*/ 6669571 h 6858000"/>
              <a:gd name="connsiteX21" fmla="*/ 169240 w 7538114"/>
              <a:gd name="connsiteY21" fmla="*/ 6663304 h 6858000"/>
              <a:gd name="connsiteX22" fmla="*/ 169039 w 7538114"/>
              <a:gd name="connsiteY22" fmla="*/ 6618916 h 6858000"/>
              <a:gd name="connsiteX23" fmla="*/ 168392 w 7538114"/>
              <a:gd name="connsiteY23" fmla="*/ 6589960 h 6858000"/>
              <a:gd name="connsiteX24" fmla="*/ 160636 w 7538114"/>
              <a:gd name="connsiteY24" fmla="*/ 6588200 h 6858000"/>
              <a:gd name="connsiteX25" fmla="*/ 157872 w 7538114"/>
              <a:gd name="connsiteY25" fmla="*/ 6562416 h 6858000"/>
              <a:gd name="connsiteX26" fmla="*/ 162851 w 7538114"/>
              <a:gd name="connsiteY26" fmla="*/ 6534939 h 6858000"/>
              <a:gd name="connsiteX27" fmla="*/ 162153 w 7538114"/>
              <a:gd name="connsiteY27" fmla="*/ 6502552 h 6858000"/>
              <a:gd name="connsiteX28" fmla="*/ 161821 w 7538114"/>
              <a:gd name="connsiteY28" fmla="*/ 6483172 h 6858000"/>
              <a:gd name="connsiteX29" fmla="*/ 154586 w 7538114"/>
              <a:gd name="connsiteY29" fmla="*/ 6432309 h 6858000"/>
              <a:gd name="connsiteX30" fmla="*/ 127078 w 7538114"/>
              <a:gd name="connsiteY30" fmla="*/ 6349783 h 6858000"/>
              <a:gd name="connsiteX31" fmla="*/ 123181 w 7538114"/>
              <a:gd name="connsiteY31" fmla="*/ 6323872 h 6858000"/>
              <a:gd name="connsiteX32" fmla="*/ 124767 w 7538114"/>
              <a:gd name="connsiteY32" fmla="*/ 6319343 h 6858000"/>
              <a:gd name="connsiteX33" fmla="*/ 108246 w 7538114"/>
              <a:gd name="connsiteY33" fmla="*/ 6190348 h 6858000"/>
              <a:gd name="connsiteX34" fmla="*/ 107279 w 7538114"/>
              <a:gd name="connsiteY34" fmla="*/ 6167269 h 6858000"/>
              <a:gd name="connsiteX35" fmla="*/ 107883 w 7538114"/>
              <a:gd name="connsiteY35" fmla="*/ 6149986 h 6858000"/>
              <a:gd name="connsiteX36" fmla="*/ 102380 w 7538114"/>
              <a:gd name="connsiteY36" fmla="*/ 6108622 h 6858000"/>
              <a:gd name="connsiteX37" fmla="*/ 90314 w 7538114"/>
              <a:gd name="connsiteY37" fmla="*/ 6041155 h 6858000"/>
              <a:gd name="connsiteX38" fmla="*/ 88409 w 7538114"/>
              <a:gd name="connsiteY38" fmla="*/ 6026587 h 6858000"/>
              <a:gd name="connsiteX39" fmla="*/ 89403 w 7538114"/>
              <a:gd name="connsiteY39" fmla="*/ 6013265 h 6858000"/>
              <a:gd name="connsiteX40" fmla="*/ 91927 w 7538114"/>
              <a:gd name="connsiteY40" fmla="*/ 6009478 h 6858000"/>
              <a:gd name="connsiteX41" fmla="*/ 91302 w 7538114"/>
              <a:gd name="connsiteY41" fmla="*/ 6001336 h 6858000"/>
              <a:gd name="connsiteX42" fmla="*/ 91687 w 7538114"/>
              <a:gd name="connsiteY42" fmla="*/ 5999003 h 6858000"/>
              <a:gd name="connsiteX43" fmla="*/ 93336 w 7538114"/>
              <a:gd name="connsiteY43" fmla="*/ 5985795 h 6858000"/>
              <a:gd name="connsiteX44" fmla="*/ 83190 w 7538114"/>
              <a:gd name="connsiteY44" fmla="*/ 5961758 h 6858000"/>
              <a:gd name="connsiteX45" fmla="*/ 81952 w 7538114"/>
              <a:gd name="connsiteY45" fmla="*/ 5928761 h 6858000"/>
              <a:gd name="connsiteX46" fmla="*/ 67420 w 7538114"/>
              <a:gd name="connsiteY46" fmla="*/ 5787247 h 6858000"/>
              <a:gd name="connsiteX47" fmla="*/ 50760 w 7538114"/>
              <a:gd name="connsiteY47" fmla="*/ 5710700 h 6858000"/>
              <a:gd name="connsiteX48" fmla="*/ 42956 w 7538114"/>
              <a:gd name="connsiteY48" fmla="*/ 5641754 h 6858000"/>
              <a:gd name="connsiteX49" fmla="*/ 29695 w 7538114"/>
              <a:gd name="connsiteY49" fmla="*/ 5602326 h 6858000"/>
              <a:gd name="connsiteX50" fmla="*/ 18841 w 7538114"/>
              <a:gd name="connsiteY50" fmla="*/ 5570885 h 6858000"/>
              <a:gd name="connsiteX51" fmla="*/ 9977 w 7538114"/>
              <a:gd name="connsiteY51" fmla="*/ 5543492 h 6858000"/>
              <a:gd name="connsiteX52" fmla="*/ 5255 w 7538114"/>
              <a:gd name="connsiteY52" fmla="*/ 5531024 h 6858000"/>
              <a:gd name="connsiteX53" fmla="*/ 5447 w 7538114"/>
              <a:gd name="connsiteY53" fmla="*/ 5527845 h 6858000"/>
              <a:gd name="connsiteX54" fmla="*/ 0 w 7538114"/>
              <a:gd name="connsiteY54" fmla="*/ 5507724 h 6858000"/>
              <a:gd name="connsiteX55" fmla="*/ 435 w 7538114"/>
              <a:gd name="connsiteY55" fmla="*/ 5507045 h 6858000"/>
              <a:gd name="connsiteX56" fmla="*/ 1128 w 7538114"/>
              <a:gd name="connsiteY56" fmla="*/ 5499619 h 6858000"/>
              <a:gd name="connsiteX57" fmla="*/ 1291 w 7538114"/>
              <a:gd name="connsiteY57" fmla="*/ 5486342 h 6858000"/>
              <a:gd name="connsiteX58" fmla="*/ 7976 w 7538114"/>
              <a:gd name="connsiteY58" fmla="*/ 5450755 h 6858000"/>
              <a:gd name="connsiteX59" fmla="*/ 2355 w 7538114"/>
              <a:gd name="connsiteY59" fmla="*/ 5429732 h 6858000"/>
              <a:gd name="connsiteX60" fmla="*/ 1499 w 7538114"/>
              <a:gd name="connsiteY60" fmla="*/ 5370432 h 6858000"/>
              <a:gd name="connsiteX61" fmla="*/ 11483 w 7538114"/>
              <a:gd name="connsiteY61" fmla="*/ 5308330 h 6858000"/>
              <a:gd name="connsiteX62" fmla="*/ 12793 w 7538114"/>
              <a:gd name="connsiteY62" fmla="*/ 5246026 h 6858000"/>
              <a:gd name="connsiteX63" fmla="*/ 12525 w 7538114"/>
              <a:gd name="connsiteY63" fmla="*/ 5223468 h 6858000"/>
              <a:gd name="connsiteX64" fmla="*/ 15322 w 7538114"/>
              <a:gd name="connsiteY64" fmla="*/ 5183258 h 6858000"/>
              <a:gd name="connsiteX65" fmla="*/ 18633 w 7538114"/>
              <a:gd name="connsiteY65" fmla="*/ 5164842 h 6858000"/>
              <a:gd name="connsiteX66" fmla="*/ 18428 w 7538114"/>
              <a:gd name="connsiteY66" fmla="*/ 5164034 h 6858000"/>
              <a:gd name="connsiteX67" fmla="*/ 19854 w 7538114"/>
              <a:gd name="connsiteY67" fmla="*/ 5162388 h 6858000"/>
              <a:gd name="connsiteX68" fmla="*/ 20514 w 7538114"/>
              <a:gd name="connsiteY68" fmla="*/ 5158981 h 6858000"/>
              <a:gd name="connsiteX69" fmla="*/ 20089 w 7538114"/>
              <a:gd name="connsiteY69" fmla="*/ 5149681 h 6858000"/>
              <a:gd name="connsiteX70" fmla="*/ 19561 w 7538114"/>
              <a:gd name="connsiteY70" fmla="*/ 5146183 h 6858000"/>
              <a:gd name="connsiteX71" fmla="*/ 19571 w 7538114"/>
              <a:gd name="connsiteY71" fmla="*/ 5141065 h 6858000"/>
              <a:gd name="connsiteX72" fmla="*/ 19690 w 7538114"/>
              <a:gd name="connsiteY72" fmla="*/ 5140937 h 6858000"/>
              <a:gd name="connsiteX73" fmla="*/ 19471 w 7538114"/>
              <a:gd name="connsiteY73" fmla="*/ 5136144 h 6858000"/>
              <a:gd name="connsiteX74" fmla="*/ 16918 w 7538114"/>
              <a:gd name="connsiteY74" fmla="*/ 5112689 h 6858000"/>
              <a:gd name="connsiteX75" fmla="*/ 28071 w 7538114"/>
              <a:gd name="connsiteY75" fmla="*/ 5081696 h 6858000"/>
              <a:gd name="connsiteX76" fmla="*/ 30005 w 7538114"/>
              <a:gd name="connsiteY76" fmla="*/ 5068879 h 6858000"/>
              <a:gd name="connsiteX77" fmla="*/ 31661 w 7538114"/>
              <a:gd name="connsiteY77" fmla="*/ 5062033 h 6858000"/>
              <a:gd name="connsiteX78" fmla="*/ 32169 w 7538114"/>
              <a:gd name="connsiteY78" fmla="*/ 5061608 h 6858000"/>
              <a:gd name="connsiteX79" fmla="*/ 27436 w 7538114"/>
              <a:gd name="connsiteY79" fmla="*/ 5021480 h 6858000"/>
              <a:gd name="connsiteX80" fmla="*/ 26614 w 7538114"/>
              <a:gd name="connsiteY80" fmla="*/ 5013906 h 6858000"/>
              <a:gd name="connsiteX81" fmla="*/ 25056 w 7538114"/>
              <a:gd name="connsiteY81" fmla="*/ 5011767 h 6858000"/>
              <a:gd name="connsiteX82" fmla="*/ 24513 w 7538114"/>
              <a:gd name="connsiteY82" fmla="*/ 5000592 h 6858000"/>
              <a:gd name="connsiteX83" fmla="*/ 24951 w 7538114"/>
              <a:gd name="connsiteY83" fmla="*/ 4999307 h 6858000"/>
              <a:gd name="connsiteX84" fmla="*/ 22644 w 7538114"/>
              <a:gd name="connsiteY84" fmla="*/ 4990090 h 6858000"/>
              <a:gd name="connsiteX85" fmla="*/ 18465 w 7538114"/>
              <a:gd name="connsiteY85" fmla="*/ 4982366 h 6858000"/>
              <a:gd name="connsiteX86" fmla="*/ 20888 w 7538114"/>
              <a:gd name="connsiteY86" fmla="*/ 4887310 h 6858000"/>
              <a:gd name="connsiteX87" fmla="*/ 15781 w 7538114"/>
              <a:gd name="connsiteY87" fmla="*/ 4807298 h 6858000"/>
              <a:gd name="connsiteX88" fmla="*/ 19649 w 7538114"/>
              <a:gd name="connsiteY88" fmla="*/ 4779990 h 6858000"/>
              <a:gd name="connsiteX89" fmla="*/ 21858 w 7538114"/>
              <a:gd name="connsiteY89" fmla="*/ 4664237 h 6858000"/>
              <a:gd name="connsiteX90" fmla="*/ 13583 w 7538114"/>
              <a:gd name="connsiteY90" fmla="*/ 4598607 h 6858000"/>
              <a:gd name="connsiteX91" fmla="*/ 7118 w 7538114"/>
              <a:gd name="connsiteY91" fmla="*/ 4546768 h 6858000"/>
              <a:gd name="connsiteX92" fmla="*/ 14555 w 7538114"/>
              <a:gd name="connsiteY92" fmla="*/ 4522182 h 6858000"/>
              <a:gd name="connsiteX93" fmla="*/ 17290 w 7538114"/>
              <a:gd name="connsiteY93" fmla="*/ 4509768 h 6858000"/>
              <a:gd name="connsiteX94" fmla="*/ 17421 w 7538114"/>
              <a:gd name="connsiteY94" fmla="*/ 4494586 h 6858000"/>
              <a:gd name="connsiteX95" fmla="*/ 18193 w 7538114"/>
              <a:gd name="connsiteY95" fmla="*/ 4440649 h 6858000"/>
              <a:gd name="connsiteX96" fmla="*/ 16616 w 7538114"/>
              <a:gd name="connsiteY96" fmla="*/ 4431853 h 6858000"/>
              <a:gd name="connsiteX97" fmla="*/ 19246 w 7538114"/>
              <a:gd name="connsiteY97" fmla="*/ 4403141 h 6858000"/>
              <a:gd name="connsiteX98" fmla="*/ 19623 w 7538114"/>
              <a:gd name="connsiteY98" fmla="*/ 4356631 h 6858000"/>
              <a:gd name="connsiteX99" fmla="*/ 20293 w 7538114"/>
              <a:gd name="connsiteY99" fmla="*/ 4339937 h 6858000"/>
              <a:gd name="connsiteX100" fmla="*/ 18752 w 7538114"/>
              <a:gd name="connsiteY100" fmla="*/ 4331435 h 6858000"/>
              <a:gd name="connsiteX101" fmla="*/ 24901 w 7538114"/>
              <a:gd name="connsiteY101" fmla="*/ 4320990 h 6858000"/>
              <a:gd name="connsiteX102" fmla="*/ 23734 w 7538114"/>
              <a:gd name="connsiteY102" fmla="*/ 4309111 h 6858000"/>
              <a:gd name="connsiteX103" fmla="*/ 29040 w 7538114"/>
              <a:gd name="connsiteY103" fmla="*/ 4263489 h 6858000"/>
              <a:gd name="connsiteX104" fmla="*/ 29429 w 7538114"/>
              <a:gd name="connsiteY104" fmla="*/ 4258775 h 6858000"/>
              <a:gd name="connsiteX105" fmla="*/ 33702 w 7538114"/>
              <a:gd name="connsiteY105" fmla="*/ 4248512 h 6858000"/>
              <a:gd name="connsiteX106" fmla="*/ 37356 w 7538114"/>
              <a:gd name="connsiteY106" fmla="*/ 4228644 h 6858000"/>
              <a:gd name="connsiteX107" fmla="*/ 50107 w 7538114"/>
              <a:gd name="connsiteY107" fmla="*/ 4193665 h 6858000"/>
              <a:gd name="connsiteX108" fmla="*/ 56192 w 7538114"/>
              <a:gd name="connsiteY108" fmla="*/ 4173105 h 6858000"/>
              <a:gd name="connsiteX109" fmla="*/ 61800 w 7538114"/>
              <a:gd name="connsiteY109" fmla="*/ 4159194 h 6858000"/>
              <a:gd name="connsiteX110" fmla="*/ 69720 w 7538114"/>
              <a:gd name="connsiteY110" fmla="*/ 4118135 h 6858000"/>
              <a:gd name="connsiteX111" fmla="*/ 80190 w 7538114"/>
              <a:gd name="connsiteY111" fmla="*/ 4047713 h 6858000"/>
              <a:gd name="connsiteX112" fmla="*/ 96666 w 7538114"/>
              <a:gd name="connsiteY112" fmla="*/ 3980780 h 6858000"/>
              <a:gd name="connsiteX113" fmla="*/ 107651 w 7538114"/>
              <a:gd name="connsiteY113" fmla="*/ 3941872 h 6858000"/>
              <a:gd name="connsiteX114" fmla="*/ 118444 w 7538114"/>
              <a:gd name="connsiteY114" fmla="*/ 3897465 h 6858000"/>
              <a:gd name="connsiteX115" fmla="*/ 134545 w 7538114"/>
              <a:gd name="connsiteY115" fmla="*/ 3811132 h 6858000"/>
              <a:gd name="connsiteX116" fmla="*/ 145381 w 7538114"/>
              <a:gd name="connsiteY116" fmla="*/ 3746540 h 6858000"/>
              <a:gd name="connsiteX117" fmla="*/ 146587 w 7538114"/>
              <a:gd name="connsiteY117" fmla="*/ 3670275 h 6858000"/>
              <a:gd name="connsiteX118" fmla="*/ 165690 w 7538114"/>
              <a:gd name="connsiteY118" fmla="*/ 3580981 h 6858000"/>
              <a:gd name="connsiteX119" fmla="*/ 163175 w 7538114"/>
              <a:gd name="connsiteY119" fmla="*/ 3570960 h 6858000"/>
              <a:gd name="connsiteX120" fmla="*/ 162665 w 7538114"/>
              <a:gd name="connsiteY120" fmla="*/ 3560693 h 6858000"/>
              <a:gd name="connsiteX121" fmla="*/ 163299 w 7538114"/>
              <a:gd name="connsiteY121" fmla="*/ 3559743 h 6858000"/>
              <a:gd name="connsiteX122" fmla="*/ 164777 w 7538114"/>
              <a:gd name="connsiteY122" fmla="*/ 3548721 h 6858000"/>
              <a:gd name="connsiteX123" fmla="*/ 163708 w 7538114"/>
              <a:gd name="connsiteY123" fmla="*/ 3545693 h 6858000"/>
              <a:gd name="connsiteX124" fmla="*/ 164286 w 7538114"/>
              <a:gd name="connsiteY124" fmla="*/ 3537938 h 6858000"/>
              <a:gd name="connsiteX125" fmla="*/ 164247 w 7538114"/>
              <a:gd name="connsiteY125" fmla="*/ 3522141 h 6858000"/>
              <a:gd name="connsiteX126" fmla="*/ 165343 w 7538114"/>
              <a:gd name="connsiteY126" fmla="*/ 3519672 h 6858000"/>
              <a:gd name="connsiteX127" fmla="*/ 167001 w 7538114"/>
              <a:gd name="connsiteY127" fmla="*/ 3496604 h 6858000"/>
              <a:gd name="connsiteX128" fmla="*/ 167547 w 7538114"/>
              <a:gd name="connsiteY128" fmla="*/ 3496517 h 6858000"/>
              <a:gd name="connsiteX129" fmla="*/ 170301 w 7538114"/>
              <a:gd name="connsiteY129" fmla="*/ 3491023 h 6858000"/>
              <a:gd name="connsiteX130" fmla="*/ 174371 w 7538114"/>
              <a:gd name="connsiteY130" fmla="*/ 3479998 h 6858000"/>
              <a:gd name="connsiteX131" fmla="*/ 190228 w 7538114"/>
              <a:gd name="connsiteY131" fmla="*/ 3457434 h 6858000"/>
              <a:gd name="connsiteX132" fmla="*/ 192016 w 7538114"/>
              <a:gd name="connsiteY132" fmla="*/ 3433411 h 6858000"/>
              <a:gd name="connsiteX133" fmla="*/ 192663 w 7538114"/>
              <a:gd name="connsiteY133" fmla="*/ 3428691 h 6858000"/>
              <a:gd name="connsiteX134" fmla="*/ 192793 w 7538114"/>
              <a:gd name="connsiteY134" fmla="*/ 3428643 h 6858000"/>
              <a:gd name="connsiteX135" fmla="*/ 193710 w 7538114"/>
              <a:gd name="connsiteY135" fmla="*/ 3423760 h 6858000"/>
              <a:gd name="connsiteX136" fmla="*/ 193839 w 7538114"/>
              <a:gd name="connsiteY136" fmla="*/ 3420085 h 6858000"/>
              <a:gd name="connsiteX137" fmla="*/ 195094 w 7538114"/>
              <a:gd name="connsiteY137" fmla="*/ 3410930 h 6858000"/>
              <a:gd name="connsiteX138" fmla="*/ 196311 w 7538114"/>
              <a:gd name="connsiteY138" fmla="*/ 3408092 h 6858000"/>
              <a:gd name="connsiteX139" fmla="*/ 197928 w 7538114"/>
              <a:gd name="connsiteY139" fmla="*/ 3407419 h 6858000"/>
              <a:gd name="connsiteX140" fmla="*/ 197881 w 7538114"/>
              <a:gd name="connsiteY140" fmla="*/ 3406520 h 6858000"/>
              <a:gd name="connsiteX141" fmla="*/ 204222 w 7538114"/>
              <a:gd name="connsiteY141" fmla="*/ 3391015 h 6858000"/>
              <a:gd name="connsiteX142" fmla="*/ 213950 w 7538114"/>
              <a:gd name="connsiteY142" fmla="*/ 3354361 h 6858000"/>
              <a:gd name="connsiteX143" fmla="*/ 217699 w 7538114"/>
              <a:gd name="connsiteY143" fmla="*/ 3332639 h 6858000"/>
              <a:gd name="connsiteX144" fmla="*/ 229963 w 7538114"/>
              <a:gd name="connsiteY144" fmla="*/ 3273935 h 6858000"/>
              <a:gd name="connsiteX145" fmla="*/ 243785 w 7538114"/>
              <a:gd name="connsiteY145" fmla="*/ 3215621 h 6858000"/>
              <a:gd name="connsiteX146" fmla="*/ 259175 w 7538114"/>
              <a:gd name="connsiteY146" fmla="*/ 3189909 h 6858000"/>
              <a:gd name="connsiteX147" fmla="*/ 259988 w 7538114"/>
              <a:gd name="connsiteY147" fmla="*/ 3186579 h 6858000"/>
              <a:gd name="connsiteX148" fmla="*/ 259980 w 7538114"/>
              <a:gd name="connsiteY148" fmla="*/ 3177264 h 6858000"/>
              <a:gd name="connsiteX149" fmla="*/ 259609 w 7538114"/>
              <a:gd name="connsiteY149" fmla="*/ 3173723 h 6858000"/>
              <a:gd name="connsiteX150" fmla="*/ 259848 w 7538114"/>
              <a:gd name="connsiteY150" fmla="*/ 3168622 h 6858000"/>
              <a:gd name="connsiteX151" fmla="*/ 259971 w 7538114"/>
              <a:gd name="connsiteY151" fmla="*/ 3168508 h 6858000"/>
              <a:gd name="connsiteX152" fmla="*/ 259966 w 7538114"/>
              <a:gd name="connsiteY152" fmla="*/ 3163706 h 6858000"/>
              <a:gd name="connsiteX153" fmla="*/ 258467 w 7538114"/>
              <a:gd name="connsiteY153" fmla="*/ 3140064 h 6858000"/>
              <a:gd name="connsiteX154" fmla="*/ 270990 w 7538114"/>
              <a:gd name="connsiteY154" fmla="*/ 3110288 h 6858000"/>
              <a:gd name="connsiteX155" fmla="*/ 273494 w 7538114"/>
              <a:gd name="connsiteY155" fmla="*/ 3097704 h 6858000"/>
              <a:gd name="connsiteX156" fmla="*/ 275456 w 7538114"/>
              <a:gd name="connsiteY156" fmla="*/ 3091047 h 6858000"/>
              <a:gd name="connsiteX157" fmla="*/ 275980 w 7538114"/>
              <a:gd name="connsiteY157" fmla="*/ 3090672 h 6858000"/>
              <a:gd name="connsiteX158" fmla="*/ 274486 w 7538114"/>
              <a:gd name="connsiteY158" fmla="*/ 3068004 h 6858000"/>
              <a:gd name="connsiteX159" fmla="*/ 275226 w 7538114"/>
              <a:gd name="connsiteY159" fmla="*/ 3065087 h 6858000"/>
              <a:gd name="connsiteX160" fmla="*/ 273050 w 7538114"/>
              <a:gd name="connsiteY160" fmla="*/ 3050191 h 6858000"/>
              <a:gd name="connsiteX161" fmla="*/ 272566 w 7538114"/>
              <a:gd name="connsiteY161" fmla="*/ 3042559 h 6858000"/>
              <a:gd name="connsiteX162" fmla="*/ 271107 w 7538114"/>
              <a:gd name="connsiteY162" fmla="*/ 3040271 h 6858000"/>
              <a:gd name="connsiteX163" fmla="*/ 271065 w 7538114"/>
              <a:gd name="connsiteY163" fmla="*/ 3029072 h 6858000"/>
              <a:gd name="connsiteX164" fmla="*/ 271558 w 7538114"/>
              <a:gd name="connsiteY164" fmla="*/ 3027835 h 6858000"/>
              <a:gd name="connsiteX165" fmla="*/ 268717 w 7538114"/>
              <a:gd name="connsiteY165" fmla="*/ 2964245 h 6858000"/>
              <a:gd name="connsiteX166" fmla="*/ 272511 w 7538114"/>
              <a:gd name="connsiteY166" fmla="*/ 2915772 h 6858000"/>
              <a:gd name="connsiteX167" fmla="*/ 270356 w 7538114"/>
              <a:gd name="connsiteY167" fmla="*/ 2825842 h 6858000"/>
              <a:gd name="connsiteX168" fmla="*/ 273897 w 7538114"/>
              <a:gd name="connsiteY168" fmla="*/ 2734957 h 6858000"/>
              <a:gd name="connsiteX169" fmla="*/ 274458 w 7538114"/>
              <a:gd name="connsiteY169" fmla="*/ 2636572 h 6858000"/>
              <a:gd name="connsiteX170" fmla="*/ 279157 w 7538114"/>
              <a:gd name="connsiteY170" fmla="*/ 2604260 h 6858000"/>
              <a:gd name="connsiteX171" fmla="*/ 288131 w 7538114"/>
              <a:gd name="connsiteY171" fmla="*/ 2582747 h 6858000"/>
              <a:gd name="connsiteX172" fmla="*/ 282516 w 7538114"/>
              <a:gd name="connsiteY172" fmla="*/ 2478755 h 6858000"/>
              <a:gd name="connsiteX173" fmla="*/ 287359 w 7538114"/>
              <a:gd name="connsiteY173" fmla="*/ 2451804 h 6858000"/>
              <a:gd name="connsiteX174" fmla="*/ 289577 w 7538114"/>
              <a:gd name="connsiteY174" fmla="*/ 2408801 h 6858000"/>
              <a:gd name="connsiteX175" fmla="*/ 293203 w 7538114"/>
              <a:gd name="connsiteY175" fmla="*/ 2392670 h 6858000"/>
              <a:gd name="connsiteX176" fmla="*/ 304183 w 7538114"/>
              <a:gd name="connsiteY176" fmla="*/ 2330165 h 6858000"/>
              <a:gd name="connsiteX177" fmla="*/ 310900 w 7538114"/>
              <a:gd name="connsiteY177" fmla="*/ 2276363 h 6858000"/>
              <a:gd name="connsiteX178" fmla="*/ 303909 w 7538114"/>
              <a:gd name="connsiteY178" fmla="*/ 2236310 h 6858000"/>
              <a:gd name="connsiteX179" fmla="*/ 306187 w 7538114"/>
              <a:gd name="connsiteY179" fmla="*/ 2232984 h 6858000"/>
              <a:gd name="connsiteX180" fmla="*/ 307158 w 7538114"/>
              <a:gd name="connsiteY180" fmla="*/ 2205763 h 6858000"/>
              <a:gd name="connsiteX181" fmla="*/ 304860 w 7538114"/>
              <a:gd name="connsiteY181" fmla="*/ 2145703 h 6858000"/>
              <a:gd name="connsiteX182" fmla="*/ 304273 w 7538114"/>
              <a:gd name="connsiteY182" fmla="*/ 2092533 h 6858000"/>
              <a:gd name="connsiteX183" fmla="*/ 301642 w 7538114"/>
              <a:gd name="connsiteY183" fmla="*/ 2057359 h 6858000"/>
              <a:gd name="connsiteX184" fmla="*/ 306736 w 7538114"/>
              <a:gd name="connsiteY184" fmla="*/ 2016105 h 6858000"/>
              <a:gd name="connsiteX185" fmla="*/ 316234 w 7538114"/>
              <a:gd name="connsiteY185" fmla="*/ 1983129 h 6858000"/>
              <a:gd name="connsiteX186" fmla="*/ 318238 w 7538114"/>
              <a:gd name="connsiteY186" fmla="*/ 1956745 h 6858000"/>
              <a:gd name="connsiteX187" fmla="*/ 311341 w 7538114"/>
              <a:gd name="connsiteY187" fmla="*/ 1950160 h 6858000"/>
              <a:gd name="connsiteX188" fmla="*/ 323556 w 7538114"/>
              <a:gd name="connsiteY188" fmla="*/ 1879546 h 6858000"/>
              <a:gd name="connsiteX189" fmla="*/ 326085 w 7538114"/>
              <a:gd name="connsiteY189" fmla="*/ 1854893 h 6858000"/>
              <a:gd name="connsiteX190" fmla="*/ 335058 w 7538114"/>
              <a:gd name="connsiteY190" fmla="*/ 1787684 h 6858000"/>
              <a:gd name="connsiteX191" fmla="*/ 345620 w 7538114"/>
              <a:gd name="connsiteY191" fmla="*/ 1720464 h 6858000"/>
              <a:gd name="connsiteX192" fmla="*/ 360760 w 7538114"/>
              <a:gd name="connsiteY192" fmla="*/ 1681196 h 6858000"/>
              <a:gd name="connsiteX193" fmla="*/ 368483 w 7538114"/>
              <a:gd name="connsiteY193" fmla="*/ 1625881 h 6858000"/>
              <a:gd name="connsiteX194" fmla="*/ 371077 w 7538114"/>
              <a:gd name="connsiteY194" fmla="*/ 1616704 h 6858000"/>
              <a:gd name="connsiteX195" fmla="*/ 383008 w 7538114"/>
              <a:gd name="connsiteY195" fmla="*/ 1551493 h 6858000"/>
              <a:gd name="connsiteX196" fmla="*/ 384834 w 7538114"/>
              <a:gd name="connsiteY196" fmla="*/ 1475233 h 6858000"/>
              <a:gd name="connsiteX197" fmla="*/ 418371 w 7538114"/>
              <a:gd name="connsiteY197" fmla="*/ 1380155 h 6858000"/>
              <a:gd name="connsiteX198" fmla="*/ 469641 w 7538114"/>
              <a:gd name="connsiteY198" fmla="*/ 1210871 h 6858000"/>
              <a:gd name="connsiteX199" fmla="*/ 489701 w 7538114"/>
              <a:gd name="connsiteY199" fmla="*/ 1028427 h 6858000"/>
              <a:gd name="connsiteX200" fmla="*/ 486354 w 7538114"/>
              <a:gd name="connsiteY200" fmla="*/ 980383 h 6858000"/>
              <a:gd name="connsiteX201" fmla="*/ 479762 w 7538114"/>
              <a:gd name="connsiteY201" fmla="*/ 839699 h 6858000"/>
              <a:gd name="connsiteX202" fmla="*/ 445664 w 7538114"/>
              <a:gd name="connsiteY202" fmla="*/ 696545 h 6858000"/>
              <a:gd name="connsiteX203" fmla="*/ 440047 w 7538114"/>
              <a:gd name="connsiteY203" fmla="*/ 606615 h 6858000"/>
              <a:gd name="connsiteX204" fmla="*/ 431225 w 7538114"/>
              <a:gd name="connsiteY204" fmla="*/ 563889 h 6858000"/>
              <a:gd name="connsiteX205" fmla="*/ 430803 w 7538114"/>
              <a:gd name="connsiteY205" fmla="*/ 534294 h 6858000"/>
              <a:gd name="connsiteX206" fmla="*/ 429777 w 7538114"/>
              <a:gd name="connsiteY206" fmla="*/ 516548 h 6858000"/>
              <a:gd name="connsiteX207" fmla="*/ 415090 w 7538114"/>
              <a:gd name="connsiteY207" fmla="*/ 485808 h 6858000"/>
              <a:gd name="connsiteX208" fmla="*/ 410499 w 7538114"/>
              <a:gd name="connsiteY208" fmla="*/ 369873 h 6858000"/>
              <a:gd name="connsiteX209" fmla="*/ 425314 w 7538114"/>
              <a:gd name="connsiteY209" fmla="*/ 259180 h 6858000"/>
              <a:gd name="connsiteX210" fmla="*/ 383240 w 7538114"/>
              <a:gd name="connsiteY210" fmla="*/ 94173 h 6858000"/>
              <a:gd name="connsiteX211" fmla="*/ 379938 w 7538114"/>
              <a:gd name="connsiteY211" fmla="*/ 77267 h 6858000"/>
              <a:gd name="connsiteX212" fmla="*/ 373430 w 7538114"/>
              <a:gd name="connsiteY212" fmla="*/ 3885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</a:cxnLst>
            <a:rect l="l" t="t" r="r" b="b"/>
            <a:pathLst>
              <a:path w="7538114" h="6858000">
                <a:moveTo>
                  <a:pt x="366246" y="0"/>
                </a:moveTo>
                <a:lnTo>
                  <a:pt x="2830292" y="0"/>
                </a:lnTo>
                <a:lnTo>
                  <a:pt x="3903260" y="0"/>
                </a:lnTo>
                <a:lnTo>
                  <a:pt x="4597266" y="0"/>
                </a:lnTo>
                <a:lnTo>
                  <a:pt x="7192370" y="0"/>
                </a:lnTo>
                <a:lnTo>
                  <a:pt x="7538114" y="0"/>
                </a:lnTo>
                <a:lnTo>
                  <a:pt x="7538114" y="6858000"/>
                </a:lnTo>
                <a:lnTo>
                  <a:pt x="7192370" y="6858000"/>
                </a:lnTo>
                <a:lnTo>
                  <a:pt x="4597266" y="6858000"/>
                </a:lnTo>
                <a:lnTo>
                  <a:pt x="3903260" y="6858000"/>
                </a:lnTo>
                <a:lnTo>
                  <a:pt x="2830292" y="6858000"/>
                </a:lnTo>
                <a:lnTo>
                  <a:pt x="170314" y="6858000"/>
                </a:lnTo>
                <a:cubicBezTo>
                  <a:pt x="170323" y="6857920"/>
                  <a:pt x="170332" y="6857839"/>
                  <a:pt x="170341" y="6857759"/>
                </a:cubicBezTo>
                <a:lnTo>
                  <a:pt x="173485" y="6852129"/>
                </a:lnTo>
                <a:lnTo>
                  <a:pt x="167544" y="6830335"/>
                </a:lnTo>
                <a:cubicBezTo>
                  <a:pt x="165474" y="6819600"/>
                  <a:pt x="164100" y="6808301"/>
                  <a:pt x="163472" y="6796707"/>
                </a:cubicBezTo>
                <a:cubicBezTo>
                  <a:pt x="167658" y="6794106"/>
                  <a:pt x="161711" y="6785006"/>
                  <a:pt x="160535" y="6780725"/>
                </a:cubicBezTo>
                <a:cubicBezTo>
                  <a:pt x="163268" y="6780680"/>
                  <a:pt x="164578" y="6771195"/>
                  <a:pt x="162318" y="6767829"/>
                </a:cubicBezTo>
                <a:cubicBezTo>
                  <a:pt x="152545" y="6697090"/>
                  <a:pt x="178083" y="6736894"/>
                  <a:pt x="162771" y="6694444"/>
                </a:cubicBezTo>
                <a:cubicBezTo>
                  <a:pt x="161971" y="6687342"/>
                  <a:pt x="163342" y="6682014"/>
                  <a:pt x="165604" y="6677569"/>
                </a:cubicBezTo>
                <a:lnTo>
                  <a:pt x="171255" y="6669571"/>
                </a:lnTo>
                <a:lnTo>
                  <a:pt x="169240" y="6663304"/>
                </a:lnTo>
                <a:cubicBezTo>
                  <a:pt x="169082" y="6639651"/>
                  <a:pt x="174873" y="6632678"/>
                  <a:pt x="169039" y="6618916"/>
                </a:cubicBezTo>
                <a:cubicBezTo>
                  <a:pt x="181164" y="6598580"/>
                  <a:pt x="170248" y="6605428"/>
                  <a:pt x="168392" y="6589960"/>
                </a:cubicBezTo>
                <a:cubicBezTo>
                  <a:pt x="165975" y="6577758"/>
                  <a:pt x="161323" y="6600160"/>
                  <a:pt x="160636" y="6588200"/>
                </a:cubicBezTo>
                <a:cubicBezTo>
                  <a:pt x="163766" y="6575263"/>
                  <a:pt x="154044" y="6575871"/>
                  <a:pt x="157872" y="6562416"/>
                </a:cubicBezTo>
                <a:cubicBezTo>
                  <a:pt x="165196" y="6565685"/>
                  <a:pt x="156453" y="6535866"/>
                  <a:pt x="162851" y="6534939"/>
                </a:cubicBezTo>
                <a:cubicBezTo>
                  <a:pt x="153702" y="6523511"/>
                  <a:pt x="164973" y="6517769"/>
                  <a:pt x="162153" y="6502552"/>
                </a:cubicBezTo>
                <a:cubicBezTo>
                  <a:pt x="158692" y="6495386"/>
                  <a:pt x="158098" y="6490216"/>
                  <a:pt x="161821" y="6483172"/>
                </a:cubicBezTo>
                <a:cubicBezTo>
                  <a:pt x="144969" y="6450162"/>
                  <a:pt x="161066" y="6463202"/>
                  <a:pt x="154586" y="6432309"/>
                </a:cubicBezTo>
                <a:cubicBezTo>
                  <a:pt x="147771" y="6405695"/>
                  <a:pt x="143349" y="6375524"/>
                  <a:pt x="127078" y="6349783"/>
                </a:cubicBezTo>
                <a:cubicBezTo>
                  <a:pt x="122468" y="6345058"/>
                  <a:pt x="120723" y="6333456"/>
                  <a:pt x="123181" y="6323872"/>
                </a:cubicBezTo>
                <a:cubicBezTo>
                  <a:pt x="123604" y="6322225"/>
                  <a:pt x="124138" y="6320698"/>
                  <a:pt x="124767" y="6319343"/>
                </a:cubicBezTo>
                <a:cubicBezTo>
                  <a:pt x="122278" y="6297089"/>
                  <a:pt x="111161" y="6215694"/>
                  <a:pt x="108246" y="6190348"/>
                </a:cubicBezTo>
                <a:cubicBezTo>
                  <a:pt x="114169" y="6188296"/>
                  <a:pt x="103482" y="6175479"/>
                  <a:pt x="107279" y="6167269"/>
                </a:cubicBezTo>
                <a:cubicBezTo>
                  <a:pt x="110610" y="6161389"/>
                  <a:pt x="108145" y="6156128"/>
                  <a:pt x="107883" y="6149986"/>
                </a:cubicBezTo>
                <a:cubicBezTo>
                  <a:pt x="110502" y="6141894"/>
                  <a:pt x="105773" y="6115502"/>
                  <a:pt x="102380" y="6108622"/>
                </a:cubicBezTo>
                <a:cubicBezTo>
                  <a:pt x="90593" y="6092179"/>
                  <a:pt x="99346" y="6054816"/>
                  <a:pt x="90314" y="6041155"/>
                </a:cubicBezTo>
                <a:cubicBezTo>
                  <a:pt x="88990" y="6036198"/>
                  <a:pt x="88454" y="6031348"/>
                  <a:pt x="88409" y="6026587"/>
                </a:cubicBezTo>
                <a:lnTo>
                  <a:pt x="89403" y="6013265"/>
                </a:lnTo>
                <a:lnTo>
                  <a:pt x="91927" y="6009478"/>
                </a:lnTo>
                <a:lnTo>
                  <a:pt x="91302" y="6001336"/>
                </a:lnTo>
                <a:cubicBezTo>
                  <a:pt x="91431" y="6000558"/>
                  <a:pt x="91559" y="5999781"/>
                  <a:pt x="91687" y="5999003"/>
                </a:cubicBezTo>
                <a:cubicBezTo>
                  <a:pt x="92431" y="5994547"/>
                  <a:pt x="93080" y="5990148"/>
                  <a:pt x="93336" y="5985795"/>
                </a:cubicBezTo>
                <a:cubicBezTo>
                  <a:pt x="80676" y="5991520"/>
                  <a:pt x="93430" y="5949705"/>
                  <a:pt x="83190" y="5961758"/>
                </a:cubicBezTo>
                <a:cubicBezTo>
                  <a:pt x="82399" y="5938832"/>
                  <a:pt x="72862" y="5956319"/>
                  <a:pt x="81952" y="5928761"/>
                </a:cubicBezTo>
                <a:cubicBezTo>
                  <a:pt x="79324" y="5899676"/>
                  <a:pt x="72619" y="5823590"/>
                  <a:pt x="67420" y="5787247"/>
                </a:cubicBezTo>
                <a:cubicBezTo>
                  <a:pt x="53530" y="5750058"/>
                  <a:pt x="57730" y="5736292"/>
                  <a:pt x="50760" y="5710700"/>
                </a:cubicBezTo>
                <a:cubicBezTo>
                  <a:pt x="47368" y="5660911"/>
                  <a:pt x="30723" y="5663675"/>
                  <a:pt x="42956" y="5641754"/>
                </a:cubicBezTo>
                <a:cubicBezTo>
                  <a:pt x="39970" y="5608358"/>
                  <a:pt x="24769" y="5637338"/>
                  <a:pt x="29695" y="5602326"/>
                </a:cubicBezTo>
                <a:cubicBezTo>
                  <a:pt x="27700" y="5601239"/>
                  <a:pt x="20274" y="5573144"/>
                  <a:pt x="18841" y="5570885"/>
                </a:cubicBezTo>
                <a:lnTo>
                  <a:pt x="9977" y="5543492"/>
                </a:lnTo>
                <a:lnTo>
                  <a:pt x="5255" y="5531024"/>
                </a:lnTo>
                <a:lnTo>
                  <a:pt x="5447" y="5527845"/>
                </a:lnTo>
                <a:lnTo>
                  <a:pt x="0" y="5507724"/>
                </a:lnTo>
                <a:lnTo>
                  <a:pt x="435" y="5507045"/>
                </a:lnTo>
                <a:cubicBezTo>
                  <a:pt x="1286" y="5505065"/>
                  <a:pt x="1681" y="5502734"/>
                  <a:pt x="1128" y="5499619"/>
                </a:cubicBezTo>
                <a:cubicBezTo>
                  <a:pt x="9450" y="5498516"/>
                  <a:pt x="3652" y="5495435"/>
                  <a:pt x="1291" y="5486342"/>
                </a:cubicBezTo>
                <a:cubicBezTo>
                  <a:pt x="13688" y="5482600"/>
                  <a:pt x="2464" y="5460320"/>
                  <a:pt x="7976" y="5450755"/>
                </a:cubicBezTo>
                <a:cubicBezTo>
                  <a:pt x="5962" y="5444157"/>
                  <a:pt x="4058" y="5437113"/>
                  <a:pt x="2355" y="5429732"/>
                </a:cubicBezTo>
                <a:lnTo>
                  <a:pt x="1499" y="5370432"/>
                </a:lnTo>
                <a:lnTo>
                  <a:pt x="11483" y="5308330"/>
                </a:lnTo>
                <a:cubicBezTo>
                  <a:pt x="11701" y="5285359"/>
                  <a:pt x="15408" y="5265468"/>
                  <a:pt x="12793" y="5246026"/>
                </a:cubicBezTo>
                <a:cubicBezTo>
                  <a:pt x="15678" y="5238129"/>
                  <a:pt x="16842" y="5230685"/>
                  <a:pt x="12525" y="5223468"/>
                </a:cubicBezTo>
                <a:cubicBezTo>
                  <a:pt x="13966" y="5202031"/>
                  <a:pt x="20131" y="5196842"/>
                  <a:pt x="15322" y="5183258"/>
                </a:cubicBezTo>
                <a:cubicBezTo>
                  <a:pt x="25294" y="5171214"/>
                  <a:pt x="21488" y="5170502"/>
                  <a:pt x="18633" y="5164842"/>
                </a:cubicBezTo>
                <a:cubicBezTo>
                  <a:pt x="18565" y="5164573"/>
                  <a:pt x="18496" y="5164303"/>
                  <a:pt x="18428" y="5164034"/>
                </a:cubicBezTo>
                <a:lnTo>
                  <a:pt x="19854" y="5162388"/>
                </a:lnTo>
                <a:lnTo>
                  <a:pt x="20514" y="5158981"/>
                </a:lnTo>
                <a:lnTo>
                  <a:pt x="20089" y="5149681"/>
                </a:lnTo>
                <a:lnTo>
                  <a:pt x="19561" y="5146183"/>
                </a:lnTo>
                <a:cubicBezTo>
                  <a:pt x="19336" y="5143774"/>
                  <a:pt x="19361" y="5142173"/>
                  <a:pt x="19571" y="5141065"/>
                </a:cubicBezTo>
                <a:lnTo>
                  <a:pt x="19690" y="5140937"/>
                </a:lnTo>
                <a:cubicBezTo>
                  <a:pt x="19617" y="5139339"/>
                  <a:pt x="19544" y="5137742"/>
                  <a:pt x="19471" y="5136144"/>
                </a:cubicBezTo>
                <a:cubicBezTo>
                  <a:pt x="18832" y="5128055"/>
                  <a:pt x="17958" y="5120182"/>
                  <a:pt x="16918" y="5112689"/>
                </a:cubicBezTo>
                <a:cubicBezTo>
                  <a:pt x="23464" y="5106353"/>
                  <a:pt x="15733" y="5078666"/>
                  <a:pt x="28071" y="5081696"/>
                </a:cubicBezTo>
                <a:cubicBezTo>
                  <a:pt x="27036" y="5071588"/>
                  <a:pt x="21912" y="5065475"/>
                  <a:pt x="30005" y="5068879"/>
                </a:cubicBezTo>
                <a:cubicBezTo>
                  <a:pt x="29897" y="5065551"/>
                  <a:pt x="30585" y="5063501"/>
                  <a:pt x="31661" y="5062033"/>
                </a:cubicBezTo>
                <a:lnTo>
                  <a:pt x="32169" y="5061608"/>
                </a:lnTo>
                <a:lnTo>
                  <a:pt x="27436" y="5021480"/>
                </a:lnTo>
                <a:lnTo>
                  <a:pt x="26614" y="5013906"/>
                </a:lnTo>
                <a:lnTo>
                  <a:pt x="25056" y="5011767"/>
                </a:lnTo>
                <a:cubicBezTo>
                  <a:pt x="24110" y="5009457"/>
                  <a:pt x="23701" y="5006147"/>
                  <a:pt x="24513" y="5000592"/>
                </a:cubicBezTo>
                <a:lnTo>
                  <a:pt x="24951" y="4999307"/>
                </a:lnTo>
                <a:lnTo>
                  <a:pt x="22644" y="4990090"/>
                </a:lnTo>
                <a:cubicBezTo>
                  <a:pt x="21579" y="4987122"/>
                  <a:pt x="20222" y="4984494"/>
                  <a:pt x="18465" y="4982366"/>
                </a:cubicBezTo>
                <a:cubicBezTo>
                  <a:pt x="27858" y="4950984"/>
                  <a:pt x="19264" y="4921373"/>
                  <a:pt x="20888" y="4887310"/>
                </a:cubicBezTo>
                <a:cubicBezTo>
                  <a:pt x="17563" y="4848813"/>
                  <a:pt x="18386" y="4829570"/>
                  <a:pt x="15781" y="4807298"/>
                </a:cubicBezTo>
                <a:cubicBezTo>
                  <a:pt x="15634" y="4803627"/>
                  <a:pt x="14440" y="4773874"/>
                  <a:pt x="19649" y="4779990"/>
                </a:cubicBezTo>
                <a:cubicBezTo>
                  <a:pt x="18744" y="4746827"/>
                  <a:pt x="22869" y="4698305"/>
                  <a:pt x="21858" y="4664237"/>
                </a:cubicBezTo>
                <a:cubicBezTo>
                  <a:pt x="34232" y="4642340"/>
                  <a:pt x="11268" y="4621318"/>
                  <a:pt x="13583" y="4598607"/>
                </a:cubicBezTo>
                <a:cubicBezTo>
                  <a:pt x="2193" y="4604819"/>
                  <a:pt x="19974" y="4548010"/>
                  <a:pt x="7118" y="4546768"/>
                </a:cubicBezTo>
                <a:lnTo>
                  <a:pt x="14555" y="4522182"/>
                </a:lnTo>
                <a:lnTo>
                  <a:pt x="17290" y="4509768"/>
                </a:lnTo>
                <a:cubicBezTo>
                  <a:pt x="17884" y="4505118"/>
                  <a:pt x="18021" y="4500115"/>
                  <a:pt x="17421" y="4494586"/>
                </a:cubicBezTo>
                <a:cubicBezTo>
                  <a:pt x="12327" y="4480984"/>
                  <a:pt x="18571" y="4459805"/>
                  <a:pt x="18193" y="4440649"/>
                </a:cubicBezTo>
                <a:lnTo>
                  <a:pt x="16616" y="4431853"/>
                </a:lnTo>
                <a:lnTo>
                  <a:pt x="19246" y="4403141"/>
                </a:lnTo>
                <a:cubicBezTo>
                  <a:pt x="19372" y="4387638"/>
                  <a:pt x="19497" y="4372134"/>
                  <a:pt x="19623" y="4356631"/>
                </a:cubicBezTo>
                <a:cubicBezTo>
                  <a:pt x="19508" y="4349062"/>
                  <a:pt x="15847" y="4339045"/>
                  <a:pt x="20293" y="4339937"/>
                </a:cubicBezTo>
                <a:lnTo>
                  <a:pt x="18752" y="4331435"/>
                </a:lnTo>
                <a:cubicBezTo>
                  <a:pt x="19520" y="4328277"/>
                  <a:pt x="24070" y="4324711"/>
                  <a:pt x="24901" y="4320990"/>
                </a:cubicBezTo>
                <a:lnTo>
                  <a:pt x="23734" y="4309111"/>
                </a:lnTo>
                <a:cubicBezTo>
                  <a:pt x="24423" y="4299527"/>
                  <a:pt x="28090" y="4271878"/>
                  <a:pt x="29040" y="4263489"/>
                </a:cubicBezTo>
                <a:cubicBezTo>
                  <a:pt x="29169" y="4261918"/>
                  <a:pt x="29300" y="4260346"/>
                  <a:pt x="29429" y="4258775"/>
                </a:cubicBezTo>
                <a:lnTo>
                  <a:pt x="33702" y="4248512"/>
                </a:lnTo>
                <a:cubicBezTo>
                  <a:pt x="36933" y="4241044"/>
                  <a:pt x="39109" y="4235167"/>
                  <a:pt x="37356" y="4228644"/>
                </a:cubicBezTo>
                <a:cubicBezTo>
                  <a:pt x="41530" y="4217526"/>
                  <a:pt x="53227" y="4209759"/>
                  <a:pt x="50107" y="4193665"/>
                </a:cubicBezTo>
                <a:cubicBezTo>
                  <a:pt x="55406" y="4198550"/>
                  <a:pt x="50749" y="4175793"/>
                  <a:pt x="56192" y="4173105"/>
                </a:cubicBezTo>
                <a:cubicBezTo>
                  <a:pt x="60575" y="4171863"/>
                  <a:pt x="60184" y="4164671"/>
                  <a:pt x="61800" y="4159194"/>
                </a:cubicBezTo>
                <a:cubicBezTo>
                  <a:pt x="66276" y="4155290"/>
                  <a:pt x="70363" y="4127730"/>
                  <a:pt x="69720" y="4118135"/>
                </a:cubicBezTo>
                <a:cubicBezTo>
                  <a:pt x="65265" y="4091091"/>
                  <a:pt x="83289" y="4069336"/>
                  <a:pt x="80190" y="4047713"/>
                </a:cubicBezTo>
                <a:cubicBezTo>
                  <a:pt x="84682" y="4020435"/>
                  <a:pt x="92089" y="3998420"/>
                  <a:pt x="96666" y="3980780"/>
                </a:cubicBezTo>
                <a:cubicBezTo>
                  <a:pt x="98580" y="3977851"/>
                  <a:pt x="106155" y="3945259"/>
                  <a:pt x="107651" y="3941872"/>
                </a:cubicBezTo>
                <a:cubicBezTo>
                  <a:pt x="111761" y="3922504"/>
                  <a:pt x="112043" y="3930219"/>
                  <a:pt x="118444" y="3897465"/>
                </a:cubicBezTo>
                <a:cubicBezTo>
                  <a:pt x="124996" y="3869981"/>
                  <a:pt x="127657" y="3841768"/>
                  <a:pt x="134545" y="3811132"/>
                </a:cubicBezTo>
                <a:cubicBezTo>
                  <a:pt x="143817" y="3778601"/>
                  <a:pt x="141464" y="3759343"/>
                  <a:pt x="145381" y="3746540"/>
                </a:cubicBezTo>
                <a:cubicBezTo>
                  <a:pt x="156739" y="3719637"/>
                  <a:pt x="147664" y="3711291"/>
                  <a:pt x="146587" y="3670275"/>
                </a:cubicBezTo>
                <a:cubicBezTo>
                  <a:pt x="154134" y="3638754"/>
                  <a:pt x="151397" y="3605028"/>
                  <a:pt x="165690" y="3580981"/>
                </a:cubicBezTo>
                <a:cubicBezTo>
                  <a:pt x="164433" y="3577837"/>
                  <a:pt x="163639" y="3574469"/>
                  <a:pt x="163175" y="3570960"/>
                </a:cubicBezTo>
                <a:lnTo>
                  <a:pt x="162665" y="3560693"/>
                </a:lnTo>
                <a:lnTo>
                  <a:pt x="163299" y="3559743"/>
                </a:lnTo>
                <a:cubicBezTo>
                  <a:pt x="165039" y="3554949"/>
                  <a:pt x="165246" y="3551528"/>
                  <a:pt x="164777" y="3548721"/>
                </a:cubicBezTo>
                <a:lnTo>
                  <a:pt x="163708" y="3545693"/>
                </a:lnTo>
                <a:lnTo>
                  <a:pt x="164286" y="3537938"/>
                </a:lnTo>
                <a:cubicBezTo>
                  <a:pt x="164273" y="3532672"/>
                  <a:pt x="164261" y="3527407"/>
                  <a:pt x="164247" y="3522141"/>
                </a:cubicBezTo>
                <a:lnTo>
                  <a:pt x="165343" y="3519672"/>
                </a:lnTo>
                <a:lnTo>
                  <a:pt x="167001" y="3496604"/>
                </a:lnTo>
                <a:lnTo>
                  <a:pt x="167547" y="3496517"/>
                </a:lnTo>
                <a:cubicBezTo>
                  <a:pt x="168811" y="3495796"/>
                  <a:pt x="169814" y="3494272"/>
                  <a:pt x="170301" y="3491023"/>
                </a:cubicBezTo>
                <a:cubicBezTo>
                  <a:pt x="177219" y="3499391"/>
                  <a:pt x="173541" y="3490314"/>
                  <a:pt x="174371" y="3479998"/>
                </a:cubicBezTo>
                <a:cubicBezTo>
                  <a:pt x="185299" y="3490692"/>
                  <a:pt x="183023" y="3459350"/>
                  <a:pt x="190228" y="3457434"/>
                </a:cubicBezTo>
                <a:cubicBezTo>
                  <a:pt x="190591" y="3449617"/>
                  <a:pt x="191174" y="3441542"/>
                  <a:pt x="192016" y="3433411"/>
                </a:cubicBezTo>
                <a:lnTo>
                  <a:pt x="192663" y="3428691"/>
                </a:lnTo>
                <a:cubicBezTo>
                  <a:pt x="192706" y="3428676"/>
                  <a:pt x="192750" y="3428659"/>
                  <a:pt x="192793" y="3428643"/>
                </a:cubicBezTo>
                <a:cubicBezTo>
                  <a:pt x="193186" y="3427720"/>
                  <a:pt x="193494" y="3426206"/>
                  <a:pt x="193710" y="3423760"/>
                </a:cubicBezTo>
                <a:cubicBezTo>
                  <a:pt x="193753" y="3422535"/>
                  <a:pt x="193797" y="3421310"/>
                  <a:pt x="193839" y="3420085"/>
                </a:cubicBezTo>
                <a:lnTo>
                  <a:pt x="195094" y="3410930"/>
                </a:lnTo>
                <a:lnTo>
                  <a:pt x="196311" y="3408092"/>
                </a:lnTo>
                <a:lnTo>
                  <a:pt x="197928" y="3407419"/>
                </a:lnTo>
                <a:cubicBezTo>
                  <a:pt x="197912" y="3407119"/>
                  <a:pt x="197897" y="3406820"/>
                  <a:pt x="197881" y="3406520"/>
                </a:cubicBezTo>
                <a:cubicBezTo>
                  <a:pt x="196231" y="3399306"/>
                  <a:pt x="192821" y="3396220"/>
                  <a:pt x="204222" y="3391015"/>
                </a:cubicBezTo>
                <a:cubicBezTo>
                  <a:pt x="202162" y="3374996"/>
                  <a:pt x="208811" y="3373934"/>
                  <a:pt x="213950" y="3354361"/>
                </a:cubicBezTo>
                <a:cubicBezTo>
                  <a:pt x="211218" y="3344737"/>
                  <a:pt x="213619" y="3338360"/>
                  <a:pt x="217699" y="3332639"/>
                </a:cubicBezTo>
                <a:cubicBezTo>
                  <a:pt x="218717" y="3312409"/>
                  <a:pt x="225688" y="3295747"/>
                  <a:pt x="229963" y="3273935"/>
                </a:cubicBezTo>
                <a:cubicBezTo>
                  <a:pt x="228293" y="3248488"/>
                  <a:pt x="239257" y="3238943"/>
                  <a:pt x="243785" y="3215621"/>
                </a:cubicBezTo>
                <a:cubicBezTo>
                  <a:pt x="237893" y="3192522"/>
                  <a:pt x="253940" y="3201000"/>
                  <a:pt x="259175" y="3189909"/>
                </a:cubicBezTo>
                <a:lnTo>
                  <a:pt x="259988" y="3186579"/>
                </a:lnTo>
                <a:lnTo>
                  <a:pt x="259980" y="3177264"/>
                </a:lnTo>
                <a:lnTo>
                  <a:pt x="259609" y="3173723"/>
                </a:lnTo>
                <a:cubicBezTo>
                  <a:pt x="259490" y="3171299"/>
                  <a:pt x="259588" y="3169704"/>
                  <a:pt x="259848" y="3168622"/>
                </a:cubicBezTo>
                <a:lnTo>
                  <a:pt x="259971" y="3168508"/>
                </a:lnTo>
                <a:cubicBezTo>
                  <a:pt x="259969" y="3166907"/>
                  <a:pt x="259968" y="3165307"/>
                  <a:pt x="259966" y="3163706"/>
                </a:cubicBezTo>
                <a:cubicBezTo>
                  <a:pt x="259691" y="3155577"/>
                  <a:pt x="259171" y="3147642"/>
                  <a:pt x="258467" y="3140064"/>
                </a:cubicBezTo>
                <a:cubicBezTo>
                  <a:pt x="265286" y="3134408"/>
                  <a:pt x="258805" y="3106027"/>
                  <a:pt x="270990" y="3110288"/>
                </a:cubicBezTo>
                <a:cubicBezTo>
                  <a:pt x="270407" y="3100106"/>
                  <a:pt x="265565" y="3093497"/>
                  <a:pt x="273494" y="3097704"/>
                </a:cubicBezTo>
                <a:cubicBezTo>
                  <a:pt x="273534" y="3094376"/>
                  <a:pt x="274313" y="3092401"/>
                  <a:pt x="275456" y="3091047"/>
                </a:cubicBezTo>
                <a:lnTo>
                  <a:pt x="275980" y="3090672"/>
                </a:lnTo>
                <a:lnTo>
                  <a:pt x="274486" y="3068004"/>
                </a:lnTo>
                <a:lnTo>
                  <a:pt x="275226" y="3065087"/>
                </a:lnTo>
                <a:lnTo>
                  <a:pt x="273050" y="3050191"/>
                </a:lnTo>
                <a:cubicBezTo>
                  <a:pt x="272889" y="3047647"/>
                  <a:pt x="272728" y="3045103"/>
                  <a:pt x="272566" y="3042559"/>
                </a:cubicBezTo>
                <a:lnTo>
                  <a:pt x="271107" y="3040271"/>
                </a:lnTo>
                <a:cubicBezTo>
                  <a:pt x="270265" y="3037872"/>
                  <a:pt x="270006" y="3034528"/>
                  <a:pt x="271065" y="3029072"/>
                </a:cubicBezTo>
                <a:lnTo>
                  <a:pt x="271558" y="3027835"/>
                </a:lnTo>
                <a:cubicBezTo>
                  <a:pt x="270688" y="3024705"/>
                  <a:pt x="268559" y="2982922"/>
                  <a:pt x="268717" y="2964245"/>
                </a:cubicBezTo>
                <a:cubicBezTo>
                  <a:pt x="279502" y="2933904"/>
                  <a:pt x="269365" y="2949568"/>
                  <a:pt x="272511" y="2915772"/>
                </a:cubicBezTo>
                <a:cubicBezTo>
                  <a:pt x="272017" y="2877552"/>
                  <a:pt x="270125" y="2850992"/>
                  <a:pt x="270356" y="2825842"/>
                </a:cubicBezTo>
                <a:cubicBezTo>
                  <a:pt x="269433" y="2814032"/>
                  <a:pt x="268938" y="2727859"/>
                  <a:pt x="273897" y="2734957"/>
                </a:cubicBezTo>
                <a:cubicBezTo>
                  <a:pt x="264242" y="2698391"/>
                  <a:pt x="277769" y="2677127"/>
                  <a:pt x="274458" y="2636572"/>
                </a:cubicBezTo>
                <a:cubicBezTo>
                  <a:pt x="287792" y="2615986"/>
                  <a:pt x="275829" y="2626668"/>
                  <a:pt x="279157" y="2604260"/>
                </a:cubicBezTo>
                <a:cubicBezTo>
                  <a:pt x="279270" y="2587221"/>
                  <a:pt x="288019" y="2599786"/>
                  <a:pt x="288131" y="2582747"/>
                </a:cubicBezTo>
                <a:cubicBezTo>
                  <a:pt x="260352" y="2545890"/>
                  <a:pt x="290145" y="2525479"/>
                  <a:pt x="282516" y="2478755"/>
                </a:cubicBezTo>
                <a:lnTo>
                  <a:pt x="287359" y="2451804"/>
                </a:lnTo>
                <a:cubicBezTo>
                  <a:pt x="285426" y="2443087"/>
                  <a:pt x="285710" y="2414879"/>
                  <a:pt x="289577" y="2408801"/>
                </a:cubicBezTo>
                <a:cubicBezTo>
                  <a:pt x="290424" y="2402768"/>
                  <a:pt x="289064" y="2396183"/>
                  <a:pt x="293203" y="2392670"/>
                </a:cubicBezTo>
                <a:cubicBezTo>
                  <a:pt x="295637" y="2379564"/>
                  <a:pt x="301233" y="2349549"/>
                  <a:pt x="304183" y="2330165"/>
                </a:cubicBezTo>
                <a:cubicBezTo>
                  <a:pt x="298973" y="2319718"/>
                  <a:pt x="309550" y="2303314"/>
                  <a:pt x="310900" y="2276363"/>
                </a:cubicBezTo>
                <a:cubicBezTo>
                  <a:pt x="304874" y="2264930"/>
                  <a:pt x="311891" y="2258198"/>
                  <a:pt x="303909" y="2236310"/>
                </a:cubicBezTo>
                <a:cubicBezTo>
                  <a:pt x="304734" y="2235412"/>
                  <a:pt x="305502" y="2234293"/>
                  <a:pt x="306187" y="2232984"/>
                </a:cubicBezTo>
                <a:cubicBezTo>
                  <a:pt x="310170" y="2225381"/>
                  <a:pt x="310605" y="2213194"/>
                  <a:pt x="307158" y="2205763"/>
                </a:cubicBezTo>
                <a:cubicBezTo>
                  <a:pt x="296601" y="2170883"/>
                  <a:pt x="306474" y="2175442"/>
                  <a:pt x="304860" y="2145703"/>
                </a:cubicBezTo>
                <a:cubicBezTo>
                  <a:pt x="304314" y="2112090"/>
                  <a:pt x="314083" y="2134724"/>
                  <a:pt x="304273" y="2092533"/>
                </a:cubicBezTo>
                <a:cubicBezTo>
                  <a:pt x="308983" y="2088154"/>
                  <a:pt x="303590" y="2066396"/>
                  <a:pt x="301642" y="2057359"/>
                </a:cubicBezTo>
                <a:cubicBezTo>
                  <a:pt x="301720" y="2041038"/>
                  <a:pt x="313213" y="2032807"/>
                  <a:pt x="306736" y="2016105"/>
                </a:cubicBezTo>
                <a:cubicBezTo>
                  <a:pt x="312847" y="2019262"/>
                  <a:pt x="310007" y="1975377"/>
                  <a:pt x="316234" y="1983129"/>
                </a:cubicBezTo>
                <a:cubicBezTo>
                  <a:pt x="322177" y="1972692"/>
                  <a:pt x="313034" y="1967129"/>
                  <a:pt x="318238" y="1956745"/>
                </a:cubicBezTo>
                <a:cubicBezTo>
                  <a:pt x="319718" y="1944884"/>
                  <a:pt x="311423" y="1963350"/>
                  <a:pt x="311341" y="1950160"/>
                </a:cubicBezTo>
                <a:lnTo>
                  <a:pt x="323556" y="1879546"/>
                </a:lnTo>
                <a:cubicBezTo>
                  <a:pt x="320263" y="1869846"/>
                  <a:pt x="322312" y="1862247"/>
                  <a:pt x="326085" y="1854893"/>
                </a:cubicBezTo>
                <a:cubicBezTo>
                  <a:pt x="325955" y="1832625"/>
                  <a:pt x="332007" y="1812578"/>
                  <a:pt x="335058" y="1787684"/>
                </a:cubicBezTo>
                <a:cubicBezTo>
                  <a:pt x="331933" y="1760490"/>
                  <a:pt x="342400" y="1747069"/>
                  <a:pt x="345620" y="1720464"/>
                </a:cubicBezTo>
                <a:cubicBezTo>
                  <a:pt x="337355" y="1693643"/>
                  <a:pt x="360215" y="1703686"/>
                  <a:pt x="360760" y="1681196"/>
                </a:cubicBezTo>
                <a:cubicBezTo>
                  <a:pt x="353923" y="1644243"/>
                  <a:pt x="368449" y="1682451"/>
                  <a:pt x="368483" y="1625881"/>
                </a:cubicBezTo>
                <a:cubicBezTo>
                  <a:pt x="367181" y="1622619"/>
                  <a:pt x="369088" y="1615868"/>
                  <a:pt x="371077" y="1616704"/>
                </a:cubicBezTo>
                <a:cubicBezTo>
                  <a:pt x="371005" y="1604306"/>
                  <a:pt x="384453" y="1569256"/>
                  <a:pt x="383008" y="1551493"/>
                </a:cubicBezTo>
                <a:cubicBezTo>
                  <a:pt x="390598" y="1517303"/>
                  <a:pt x="381821" y="1500132"/>
                  <a:pt x="384834" y="1475233"/>
                </a:cubicBezTo>
                <a:cubicBezTo>
                  <a:pt x="393221" y="1446677"/>
                  <a:pt x="400498" y="1430031"/>
                  <a:pt x="418371" y="1380155"/>
                </a:cubicBezTo>
                <a:lnTo>
                  <a:pt x="469641" y="1210871"/>
                </a:lnTo>
                <a:cubicBezTo>
                  <a:pt x="507460" y="1148093"/>
                  <a:pt x="486915" y="1066841"/>
                  <a:pt x="489701" y="1028427"/>
                </a:cubicBezTo>
                <a:cubicBezTo>
                  <a:pt x="478454" y="1012506"/>
                  <a:pt x="490925" y="999600"/>
                  <a:pt x="486354" y="980383"/>
                </a:cubicBezTo>
                <a:cubicBezTo>
                  <a:pt x="483880" y="937629"/>
                  <a:pt x="471099" y="895192"/>
                  <a:pt x="479762" y="839699"/>
                </a:cubicBezTo>
                <a:cubicBezTo>
                  <a:pt x="444550" y="814685"/>
                  <a:pt x="465776" y="749644"/>
                  <a:pt x="445664" y="696545"/>
                </a:cubicBezTo>
                <a:cubicBezTo>
                  <a:pt x="441558" y="665722"/>
                  <a:pt x="459046" y="617297"/>
                  <a:pt x="440047" y="606615"/>
                </a:cubicBezTo>
                <a:cubicBezTo>
                  <a:pt x="451675" y="592509"/>
                  <a:pt x="432892" y="579307"/>
                  <a:pt x="431225" y="563889"/>
                </a:cubicBezTo>
                <a:cubicBezTo>
                  <a:pt x="438618" y="551582"/>
                  <a:pt x="432225" y="545475"/>
                  <a:pt x="430803" y="534294"/>
                </a:cubicBezTo>
                <a:cubicBezTo>
                  <a:pt x="435364" y="529230"/>
                  <a:pt x="435126" y="519767"/>
                  <a:pt x="429777" y="516548"/>
                </a:cubicBezTo>
                <a:cubicBezTo>
                  <a:pt x="417444" y="521116"/>
                  <a:pt x="423596" y="488251"/>
                  <a:pt x="415090" y="485808"/>
                </a:cubicBezTo>
                <a:cubicBezTo>
                  <a:pt x="413316" y="466733"/>
                  <a:pt x="424116" y="383903"/>
                  <a:pt x="410499" y="369873"/>
                </a:cubicBezTo>
                <a:cubicBezTo>
                  <a:pt x="404034" y="331308"/>
                  <a:pt x="425696" y="275570"/>
                  <a:pt x="425314" y="259180"/>
                </a:cubicBezTo>
                <a:cubicBezTo>
                  <a:pt x="450188" y="242918"/>
                  <a:pt x="384634" y="163766"/>
                  <a:pt x="383240" y="94173"/>
                </a:cubicBezTo>
                <a:cubicBezTo>
                  <a:pt x="385641" y="84795"/>
                  <a:pt x="385609" y="79782"/>
                  <a:pt x="379938" y="77267"/>
                </a:cubicBezTo>
                <a:cubicBezTo>
                  <a:pt x="378301" y="68220"/>
                  <a:pt x="376144" y="54774"/>
                  <a:pt x="373430" y="3885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69036C-F51A-4373-923F-2D6EDF07F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7400" y="609600"/>
            <a:ext cx="5653434" cy="13228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kern="1200">
                <a:latin typeface="+mj-lt"/>
                <a:ea typeface="+mj-ea"/>
                <a:cs typeface="+mj-cs"/>
              </a:rPr>
              <a:t>5.</a:t>
            </a:r>
            <a:r>
              <a:rPr lang="en-US" sz="4100"/>
              <a:t> </a:t>
            </a:r>
            <a:r>
              <a:rPr lang="en-US" sz="4100" kern="1200">
                <a:latin typeface="+mj-lt"/>
                <a:ea typeface="+mj-ea"/>
                <a:cs typeface="+mj-cs"/>
              </a:rPr>
              <a:t>Conclusions/Challenges</a:t>
            </a:r>
          </a:p>
        </p:txBody>
      </p:sp>
      <p:pic>
        <p:nvPicPr>
          <p:cNvPr id="20" name="Graphic 19" descr="Lightning">
            <a:extLst>
              <a:ext uri="{FF2B5EF4-FFF2-40B4-BE49-F238E27FC236}">
                <a16:creationId xmlns:a16="http://schemas.microsoft.com/office/drawing/2014/main" id="{E3D13D6C-D735-72AC-DF17-2606C2F37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427" y="1573971"/>
            <a:ext cx="3720152" cy="37201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F1472C-1640-FA55-F8B6-07AA954E19D2}"/>
              </a:ext>
            </a:extLst>
          </p:cNvPr>
          <p:cNvSpPr txBox="1"/>
          <p:nvPr/>
        </p:nvSpPr>
        <p:spPr>
          <a:xfrm>
            <a:off x="5867400" y="2194102"/>
            <a:ext cx="5310116" cy="390858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Conclusions: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General UI and UX is cleaner</a:t>
            </a:r>
            <a:endParaRPr lang="en-US" sz="2000">
              <a:cs typeface="Calibri"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Working filters with real data</a:t>
            </a:r>
            <a:endParaRPr lang="en-US" sz="2000">
              <a:cs typeface="Calibri"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Better file structure</a:t>
            </a:r>
            <a:endParaRPr lang="en-US" sz="2000"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Challenges:</a:t>
            </a:r>
            <a:endParaRPr lang="en-US" sz="2000">
              <a:cs typeface="Calibri"/>
            </a:endParaRP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Interpreting preexisting code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Identifying and prioritizing changes that need to be made to improve the site</a:t>
            </a:r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758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45D489D-16E1-484D-867B-144368D74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9A496F5-B01E-4BF8-9D1E-C4E53B6F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2257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6E895C8D-1379-40B8-8B1B-B6F5AEAF0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2906963" y="1348064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5EF24E-85BA-450E-8911-1B80CFFDD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Outline</a:t>
            </a:r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035940B0-4D81-FFD8-7812-6E7FC048DB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1888214"/>
              </p:ext>
            </p:extLst>
          </p:nvPr>
        </p:nvGraphicFramePr>
        <p:xfrm>
          <a:off x="5237018" y="653693"/>
          <a:ext cx="6303729" cy="5560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99115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Graphic 35" descr="Books on Shelf">
            <a:extLst>
              <a:ext uri="{FF2B5EF4-FFF2-40B4-BE49-F238E27FC236}">
                <a16:creationId xmlns:a16="http://schemas.microsoft.com/office/drawing/2014/main" id="{DDAF73B9-1336-A21B-EB78-15C954444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988" y="1744515"/>
            <a:ext cx="3368969" cy="3368969"/>
          </a:xfrm>
          <a:prstGeom prst="rect">
            <a:avLst/>
          </a:prstGeom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5109354-9C5D-4F8C-B0E6-D1043C7BF2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A145E3-754B-A278-B11F-89E69047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9354" y="457201"/>
            <a:ext cx="5337270" cy="18359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742950" indent="-742950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1. Summary</a:t>
            </a:r>
          </a:p>
        </p:txBody>
      </p:sp>
      <p:sp>
        <p:nvSpPr>
          <p:cNvPr id="43" name="sketch line">
            <a:extLst>
              <a:ext uri="{FF2B5EF4-FFF2-40B4-BE49-F238E27FC236}">
                <a16:creationId xmlns:a16="http://schemas.microsoft.com/office/drawing/2014/main" id="{49B530FE-A87D-41A0-A920-ADC6539EA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353" y="2560829"/>
            <a:ext cx="5029200" cy="18288"/>
          </a:xfrm>
          <a:custGeom>
            <a:avLst/>
            <a:gdLst>
              <a:gd name="connsiteX0" fmla="*/ 0 w 5029200"/>
              <a:gd name="connsiteY0" fmla="*/ 0 h 18288"/>
              <a:gd name="connsiteX1" fmla="*/ 528066 w 5029200"/>
              <a:gd name="connsiteY1" fmla="*/ 0 h 18288"/>
              <a:gd name="connsiteX2" fmla="*/ 1207008 w 5029200"/>
              <a:gd name="connsiteY2" fmla="*/ 0 h 18288"/>
              <a:gd name="connsiteX3" fmla="*/ 1785366 w 5029200"/>
              <a:gd name="connsiteY3" fmla="*/ 0 h 18288"/>
              <a:gd name="connsiteX4" fmla="*/ 2313432 w 5029200"/>
              <a:gd name="connsiteY4" fmla="*/ 0 h 18288"/>
              <a:gd name="connsiteX5" fmla="*/ 2992374 w 5029200"/>
              <a:gd name="connsiteY5" fmla="*/ 0 h 18288"/>
              <a:gd name="connsiteX6" fmla="*/ 3621024 w 5029200"/>
              <a:gd name="connsiteY6" fmla="*/ 0 h 18288"/>
              <a:gd name="connsiteX7" fmla="*/ 4249674 w 5029200"/>
              <a:gd name="connsiteY7" fmla="*/ 0 h 18288"/>
              <a:gd name="connsiteX8" fmla="*/ 5029200 w 5029200"/>
              <a:gd name="connsiteY8" fmla="*/ 0 h 18288"/>
              <a:gd name="connsiteX9" fmla="*/ 5029200 w 5029200"/>
              <a:gd name="connsiteY9" fmla="*/ 18288 h 18288"/>
              <a:gd name="connsiteX10" fmla="*/ 4501134 w 5029200"/>
              <a:gd name="connsiteY10" fmla="*/ 18288 h 18288"/>
              <a:gd name="connsiteX11" fmla="*/ 4023360 w 5029200"/>
              <a:gd name="connsiteY11" fmla="*/ 18288 h 18288"/>
              <a:gd name="connsiteX12" fmla="*/ 3344418 w 5029200"/>
              <a:gd name="connsiteY12" fmla="*/ 18288 h 18288"/>
              <a:gd name="connsiteX13" fmla="*/ 2816352 w 5029200"/>
              <a:gd name="connsiteY13" fmla="*/ 18288 h 18288"/>
              <a:gd name="connsiteX14" fmla="*/ 2137410 w 5029200"/>
              <a:gd name="connsiteY14" fmla="*/ 18288 h 18288"/>
              <a:gd name="connsiteX15" fmla="*/ 1408176 w 5029200"/>
              <a:gd name="connsiteY15" fmla="*/ 18288 h 18288"/>
              <a:gd name="connsiteX16" fmla="*/ 829818 w 5029200"/>
              <a:gd name="connsiteY16" fmla="*/ 18288 h 18288"/>
              <a:gd name="connsiteX17" fmla="*/ 0 w 5029200"/>
              <a:gd name="connsiteY17" fmla="*/ 18288 h 18288"/>
              <a:gd name="connsiteX18" fmla="*/ 0 w 5029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029200" h="18288" fill="none" extrusionOk="0">
                <a:moveTo>
                  <a:pt x="0" y="0"/>
                </a:moveTo>
                <a:cubicBezTo>
                  <a:pt x="142937" y="1696"/>
                  <a:pt x="371859" y="12840"/>
                  <a:pt x="528066" y="0"/>
                </a:cubicBezTo>
                <a:cubicBezTo>
                  <a:pt x="684273" y="-12840"/>
                  <a:pt x="928949" y="-5725"/>
                  <a:pt x="1207008" y="0"/>
                </a:cubicBezTo>
                <a:cubicBezTo>
                  <a:pt x="1485067" y="5725"/>
                  <a:pt x="1562886" y="-21331"/>
                  <a:pt x="1785366" y="0"/>
                </a:cubicBezTo>
                <a:cubicBezTo>
                  <a:pt x="2007846" y="21331"/>
                  <a:pt x="2056226" y="25221"/>
                  <a:pt x="2313432" y="0"/>
                </a:cubicBezTo>
                <a:cubicBezTo>
                  <a:pt x="2570638" y="-25221"/>
                  <a:pt x="2732455" y="16294"/>
                  <a:pt x="2992374" y="0"/>
                </a:cubicBezTo>
                <a:cubicBezTo>
                  <a:pt x="3252293" y="-16294"/>
                  <a:pt x="3319267" y="-29774"/>
                  <a:pt x="3621024" y="0"/>
                </a:cubicBezTo>
                <a:cubicBezTo>
                  <a:pt x="3922781" y="29774"/>
                  <a:pt x="3998107" y="-1004"/>
                  <a:pt x="4249674" y="0"/>
                </a:cubicBezTo>
                <a:cubicBezTo>
                  <a:pt x="4501241" y="1004"/>
                  <a:pt x="4792523" y="-4510"/>
                  <a:pt x="5029200" y="0"/>
                </a:cubicBezTo>
                <a:cubicBezTo>
                  <a:pt x="5029730" y="6954"/>
                  <a:pt x="5029934" y="12839"/>
                  <a:pt x="5029200" y="18288"/>
                </a:cubicBezTo>
                <a:cubicBezTo>
                  <a:pt x="4805432" y="23154"/>
                  <a:pt x="4715801" y="17034"/>
                  <a:pt x="4501134" y="18288"/>
                </a:cubicBezTo>
                <a:cubicBezTo>
                  <a:pt x="4286467" y="19542"/>
                  <a:pt x="4193719" y="41701"/>
                  <a:pt x="4023360" y="18288"/>
                </a:cubicBezTo>
                <a:cubicBezTo>
                  <a:pt x="3853001" y="-5125"/>
                  <a:pt x="3676466" y="16909"/>
                  <a:pt x="3344418" y="18288"/>
                </a:cubicBezTo>
                <a:cubicBezTo>
                  <a:pt x="3012370" y="19667"/>
                  <a:pt x="2945824" y="14410"/>
                  <a:pt x="2816352" y="18288"/>
                </a:cubicBezTo>
                <a:cubicBezTo>
                  <a:pt x="2686880" y="22166"/>
                  <a:pt x="2438351" y="13507"/>
                  <a:pt x="2137410" y="18288"/>
                </a:cubicBezTo>
                <a:cubicBezTo>
                  <a:pt x="1836469" y="23069"/>
                  <a:pt x="1581391" y="46111"/>
                  <a:pt x="1408176" y="18288"/>
                </a:cubicBezTo>
                <a:cubicBezTo>
                  <a:pt x="1234961" y="-9535"/>
                  <a:pt x="1040489" y="-7495"/>
                  <a:pt x="829818" y="18288"/>
                </a:cubicBezTo>
                <a:cubicBezTo>
                  <a:pt x="619147" y="44071"/>
                  <a:pt x="238626" y="3756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029200" h="18288" stroke="0" extrusionOk="0">
                <a:moveTo>
                  <a:pt x="0" y="0"/>
                </a:moveTo>
                <a:cubicBezTo>
                  <a:pt x="165412" y="-21137"/>
                  <a:pt x="322344" y="-21985"/>
                  <a:pt x="578358" y="0"/>
                </a:cubicBezTo>
                <a:cubicBezTo>
                  <a:pt x="834372" y="21985"/>
                  <a:pt x="907099" y="-19195"/>
                  <a:pt x="1056132" y="0"/>
                </a:cubicBezTo>
                <a:cubicBezTo>
                  <a:pt x="1205165" y="19195"/>
                  <a:pt x="1612834" y="-24928"/>
                  <a:pt x="1785366" y="0"/>
                </a:cubicBezTo>
                <a:cubicBezTo>
                  <a:pt x="1957898" y="24928"/>
                  <a:pt x="2149044" y="19108"/>
                  <a:pt x="2363724" y="0"/>
                </a:cubicBezTo>
                <a:cubicBezTo>
                  <a:pt x="2578404" y="-19108"/>
                  <a:pt x="2759981" y="-21788"/>
                  <a:pt x="2942082" y="0"/>
                </a:cubicBezTo>
                <a:cubicBezTo>
                  <a:pt x="3124183" y="21788"/>
                  <a:pt x="3482217" y="8836"/>
                  <a:pt x="3671316" y="0"/>
                </a:cubicBezTo>
                <a:cubicBezTo>
                  <a:pt x="3860415" y="-8836"/>
                  <a:pt x="4058665" y="-25048"/>
                  <a:pt x="4199382" y="0"/>
                </a:cubicBezTo>
                <a:cubicBezTo>
                  <a:pt x="4340099" y="25048"/>
                  <a:pt x="4735096" y="-22088"/>
                  <a:pt x="5029200" y="0"/>
                </a:cubicBezTo>
                <a:cubicBezTo>
                  <a:pt x="5028517" y="5414"/>
                  <a:pt x="5028480" y="12510"/>
                  <a:pt x="5029200" y="18288"/>
                </a:cubicBezTo>
                <a:cubicBezTo>
                  <a:pt x="4891577" y="31493"/>
                  <a:pt x="4684146" y="-2509"/>
                  <a:pt x="4501134" y="18288"/>
                </a:cubicBezTo>
                <a:cubicBezTo>
                  <a:pt x="4318122" y="39085"/>
                  <a:pt x="4030703" y="3672"/>
                  <a:pt x="3872484" y="18288"/>
                </a:cubicBezTo>
                <a:cubicBezTo>
                  <a:pt x="3714265" y="32905"/>
                  <a:pt x="3546134" y="7501"/>
                  <a:pt x="3294126" y="18288"/>
                </a:cubicBezTo>
                <a:cubicBezTo>
                  <a:pt x="3042118" y="29075"/>
                  <a:pt x="2912116" y="11153"/>
                  <a:pt x="2564892" y="18288"/>
                </a:cubicBezTo>
                <a:cubicBezTo>
                  <a:pt x="2217668" y="25423"/>
                  <a:pt x="2095118" y="11659"/>
                  <a:pt x="1835658" y="18288"/>
                </a:cubicBezTo>
                <a:cubicBezTo>
                  <a:pt x="1576198" y="24917"/>
                  <a:pt x="1500897" y="19889"/>
                  <a:pt x="1307592" y="18288"/>
                </a:cubicBezTo>
                <a:cubicBezTo>
                  <a:pt x="1114287" y="16687"/>
                  <a:pt x="961527" y="47453"/>
                  <a:pt x="678942" y="18288"/>
                </a:cubicBezTo>
                <a:cubicBezTo>
                  <a:pt x="396357" y="-10877"/>
                  <a:pt x="271066" y="23005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C8F397-43E5-675A-2117-28A3D0F7E23D}"/>
              </a:ext>
            </a:extLst>
          </p:cNvPr>
          <p:cNvSpPr txBox="1"/>
          <p:nvPr/>
        </p:nvSpPr>
        <p:spPr>
          <a:xfrm>
            <a:off x="5759354" y="2798064"/>
            <a:ext cx="5461095" cy="341761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FFFFFF"/>
                </a:solidFill>
              </a:rPr>
              <a:t>Camera mounted above the entrance of the library to track the number of people entering and leaving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FFFFFF"/>
                </a:solidFill>
              </a:rPr>
              <a:t>Data is collected and sent to a database in real time</a:t>
            </a:r>
            <a:endParaRPr lang="en-US" sz="2200">
              <a:solidFill>
                <a:srgbClr val="FFFFFF"/>
              </a:solidFill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FFFFFF"/>
                </a:solidFill>
              </a:rPr>
              <a:t>Library staff can access the data through a user-friendly dashboard</a:t>
            </a:r>
            <a:endParaRPr lang="en-US" sz="2200">
              <a:solidFill>
                <a:srgbClr val="FFFFFF"/>
              </a:solidFill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rgbClr val="FFFFFF"/>
                </a:solidFill>
              </a:rPr>
              <a:t>Data includes the number of visitors, busiest times of the day, and peak days of the week</a:t>
            </a:r>
            <a:endParaRPr lang="en-US" sz="2200">
              <a:solidFill>
                <a:srgbClr val="FFFFFF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5608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5A1468-3830-D6AC-0797-ABA22379B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3700">
                <a:cs typeface="Calibri Light"/>
              </a:rPr>
              <a:t>1.1 Business Context and Goals</a:t>
            </a:r>
            <a:endParaRPr lang="en-US" sz="3700"/>
          </a:p>
        </p:txBody>
      </p:sp>
      <p:grpSp>
        <p:nvGrpSpPr>
          <p:cNvPr id="8" name="Group 1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1" name="Rectangle 1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16EAB-21F3-8681-00ED-BE7675641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700">
                <a:cs typeface="Calibri"/>
              </a:rPr>
              <a:t>Business Context:</a:t>
            </a:r>
          </a:p>
          <a:p>
            <a:pPr lvl="1"/>
            <a:r>
              <a:rPr lang="en-US" sz="1700">
                <a:cs typeface="Calibri"/>
              </a:rPr>
              <a:t>User/client is the library staff</a:t>
            </a:r>
          </a:p>
          <a:p>
            <a:pPr lvl="1"/>
            <a:r>
              <a:rPr lang="en-US" sz="1700">
                <a:ea typeface="Calibri"/>
                <a:cs typeface="Calibri"/>
              </a:rPr>
              <a:t>The library staff wants to have a better understanding of the library's usage patterns to improve the overall experience for students and faculty</a:t>
            </a:r>
            <a:endParaRPr lang="en-US" sz="1700">
              <a:cs typeface="Calibri"/>
            </a:endParaRPr>
          </a:p>
          <a:p>
            <a:r>
              <a:rPr lang="en-US" sz="1700">
                <a:cs typeface="Calibri"/>
              </a:rPr>
              <a:t>Goals:</a:t>
            </a:r>
            <a:endParaRPr lang="en-US" sz="1700">
              <a:ea typeface="Calibri"/>
              <a:cs typeface="Calibri"/>
            </a:endParaRPr>
          </a:p>
          <a:p>
            <a:pPr lvl="1"/>
            <a:r>
              <a:rPr lang="en-US" sz="1700">
                <a:ea typeface="Calibri"/>
                <a:cs typeface="Calibri"/>
              </a:rPr>
              <a:t>Accurately record those who enter and exit the library</a:t>
            </a:r>
          </a:p>
          <a:p>
            <a:pPr lvl="1"/>
            <a:r>
              <a:rPr lang="en-US" sz="1700">
                <a:ea typeface="Calibri"/>
                <a:cs typeface="Calibri"/>
              </a:rPr>
              <a:t>To provide real time library usage to the library staff</a:t>
            </a:r>
          </a:p>
          <a:p>
            <a:pPr lvl="1"/>
            <a:r>
              <a:rPr lang="en-US" sz="1700">
                <a:ea typeface="Calibri"/>
                <a:cs typeface="Calibri"/>
              </a:rPr>
              <a:t>Analyze data to identify trends and patterns in library usage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Screenshot 2023-05-10 071746.png">
            <a:extLst>
              <a:ext uri="{FF2B5EF4-FFF2-40B4-BE49-F238E27FC236}">
                <a16:creationId xmlns:a16="http://schemas.microsoft.com/office/drawing/2014/main" id="{87BD5393-DB71-4855-0D36-E26153281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43" r="21313" b="-2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89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D5050C-6A6C-5CDC-CB2D-79A931246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rgbClr val="FFFFFF"/>
                </a:solidFill>
                <a:cs typeface="Calibri Light"/>
              </a:rPr>
              <a:t>1.2 Technical Requirements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70BCF96-927E-9A99-19DA-1D4D75E6B2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85895326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4569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151836-A426-B4B1-7811-701BC3141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53" y="1153572"/>
            <a:ext cx="3820048" cy="4461163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rgbClr val="FFFFFF"/>
                </a:solidFill>
                <a:cs typeface="Calibri Light"/>
              </a:rPr>
              <a:t>1.3 Responsibilities</a:t>
            </a:r>
            <a:endParaRPr lang="en-US" sz="3700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D8418-97F7-5ECC-BEA9-527A0B5D7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0000"/>
                </a:solidFill>
                <a:ea typeface="Calibri"/>
                <a:cs typeface="Calibri"/>
              </a:rPr>
              <a:t>Fix the filters and have them work with real data instead of the mock data</a:t>
            </a:r>
          </a:p>
          <a:p>
            <a:r>
              <a:rPr lang="en-US">
                <a:solidFill>
                  <a:srgbClr val="FF0000"/>
                </a:solidFill>
                <a:ea typeface="Calibri"/>
                <a:cs typeface="Calibri"/>
              </a:rPr>
              <a:t>Creating new versions of the filters</a:t>
            </a:r>
          </a:p>
          <a:p>
            <a:r>
              <a:rPr lang="en-US">
                <a:ea typeface="Calibri"/>
                <a:cs typeface="Calibri"/>
              </a:rPr>
              <a:t>Organize file structure</a:t>
            </a:r>
          </a:p>
          <a:p>
            <a:r>
              <a:rPr lang="en-US">
                <a:solidFill>
                  <a:srgbClr val="00B050"/>
                </a:solidFill>
                <a:ea typeface="Calibri"/>
                <a:cs typeface="Calibri"/>
              </a:rPr>
              <a:t>Create a cleaner and more consistent UI</a:t>
            </a:r>
          </a:p>
          <a:p>
            <a:r>
              <a:rPr lang="en-US">
                <a:solidFill>
                  <a:srgbClr val="00B050"/>
                </a:solidFill>
                <a:ea typeface="Calibri"/>
                <a:cs typeface="Calibri"/>
              </a:rPr>
              <a:t>Reorganize page design to make it easier for users to move between pages</a:t>
            </a:r>
          </a:p>
        </p:txBody>
      </p:sp>
    </p:spTree>
    <p:extLst>
      <p:ext uri="{BB962C8B-B14F-4D97-AF65-F5344CB8AC3E}">
        <p14:creationId xmlns:p14="http://schemas.microsoft.com/office/powerpoint/2010/main" val="346185163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001E11-1B0C-A425-7571-B91ECA381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2. Description of Solution</a:t>
            </a:r>
          </a:p>
        </p:txBody>
      </p:sp>
    </p:spTree>
    <p:extLst>
      <p:ext uri="{BB962C8B-B14F-4D97-AF65-F5344CB8AC3E}">
        <p14:creationId xmlns:p14="http://schemas.microsoft.com/office/powerpoint/2010/main" val="3307755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34750E-DFD4-F343-9325-6F1D779D1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2.1 System Architecture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33AD575F-863E-730A-B2A9-7EA8C93D81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2983039"/>
            <a:ext cx="11548872" cy="288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965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2E7CC5-C78B-4EBD-9565-3FA00FAA6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omputer">
            <a:extLst>
              <a:ext uri="{FF2B5EF4-FFF2-40B4-BE49-F238E27FC236}">
                <a16:creationId xmlns:a16="http://schemas.microsoft.com/office/drawing/2014/main" id="{B8F15ECC-BA09-631D-C021-6D712A097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988" y="1744515"/>
            <a:ext cx="3368969" cy="3368969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A4529A5-F675-429F-8044-01372BB13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087102-5148-9856-E6E2-9002FE6B5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2061" y="762538"/>
            <a:ext cx="6011611" cy="31998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rgbClr val="FFFFFF"/>
                </a:solidFill>
              </a:rPr>
              <a:t>2.2 Programming</a:t>
            </a:r>
            <a:r>
              <a:rPr lang="en-US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Components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DAB858-5A0C-4AFF-AAC6-705EDF8DB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7682" y="4043302"/>
            <a:ext cx="5303520" cy="18288"/>
          </a:xfrm>
          <a:custGeom>
            <a:avLst/>
            <a:gdLst>
              <a:gd name="connsiteX0" fmla="*/ 0 w 5303520"/>
              <a:gd name="connsiteY0" fmla="*/ 0 h 18288"/>
              <a:gd name="connsiteX1" fmla="*/ 556870 w 5303520"/>
              <a:gd name="connsiteY1" fmla="*/ 0 h 18288"/>
              <a:gd name="connsiteX2" fmla="*/ 1272845 w 5303520"/>
              <a:gd name="connsiteY2" fmla="*/ 0 h 18288"/>
              <a:gd name="connsiteX3" fmla="*/ 1882750 w 5303520"/>
              <a:gd name="connsiteY3" fmla="*/ 0 h 18288"/>
              <a:gd name="connsiteX4" fmla="*/ 2439619 w 5303520"/>
              <a:gd name="connsiteY4" fmla="*/ 0 h 18288"/>
              <a:gd name="connsiteX5" fmla="*/ 3155594 w 5303520"/>
              <a:gd name="connsiteY5" fmla="*/ 0 h 18288"/>
              <a:gd name="connsiteX6" fmla="*/ 3818534 w 5303520"/>
              <a:gd name="connsiteY6" fmla="*/ 0 h 18288"/>
              <a:gd name="connsiteX7" fmla="*/ 4481474 w 5303520"/>
              <a:gd name="connsiteY7" fmla="*/ 0 h 18288"/>
              <a:gd name="connsiteX8" fmla="*/ 5303520 w 5303520"/>
              <a:gd name="connsiteY8" fmla="*/ 0 h 18288"/>
              <a:gd name="connsiteX9" fmla="*/ 5303520 w 5303520"/>
              <a:gd name="connsiteY9" fmla="*/ 18288 h 18288"/>
              <a:gd name="connsiteX10" fmla="*/ 4746650 w 5303520"/>
              <a:gd name="connsiteY10" fmla="*/ 18288 h 18288"/>
              <a:gd name="connsiteX11" fmla="*/ 4242816 w 5303520"/>
              <a:gd name="connsiteY11" fmla="*/ 18288 h 18288"/>
              <a:gd name="connsiteX12" fmla="*/ 3526841 w 5303520"/>
              <a:gd name="connsiteY12" fmla="*/ 18288 h 18288"/>
              <a:gd name="connsiteX13" fmla="*/ 2969971 w 5303520"/>
              <a:gd name="connsiteY13" fmla="*/ 18288 h 18288"/>
              <a:gd name="connsiteX14" fmla="*/ 2253996 w 5303520"/>
              <a:gd name="connsiteY14" fmla="*/ 18288 h 18288"/>
              <a:gd name="connsiteX15" fmla="*/ 1484986 w 5303520"/>
              <a:gd name="connsiteY15" fmla="*/ 18288 h 18288"/>
              <a:gd name="connsiteX16" fmla="*/ 875081 w 5303520"/>
              <a:gd name="connsiteY16" fmla="*/ 18288 h 18288"/>
              <a:gd name="connsiteX17" fmla="*/ 0 w 5303520"/>
              <a:gd name="connsiteY17" fmla="*/ 18288 h 18288"/>
              <a:gd name="connsiteX18" fmla="*/ 0 w 530352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03520" h="18288" fill="none" extrusionOk="0">
                <a:moveTo>
                  <a:pt x="0" y="0"/>
                </a:moveTo>
                <a:cubicBezTo>
                  <a:pt x="191807" y="-19560"/>
                  <a:pt x="373092" y="14032"/>
                  <a:pt x="556870" y="0"/>
                </a:cubicBezTo>
                <a:cubicBezTo>
                  <a:pt x="740648" y="-14032"/>
                  <a:pt x="1109645" y="5886"/>
                  <a:pt x="1272845" y="0"/>
                </a:cubicBezTo>
                <a:cubicBezTo>
                  <a:pt x="1436045" y="-5886"/>
                  <a:pt x="1723352" y="-21940"/>
                  <a:pt x="1882750" y="0"/>
                </a:cubicBezTo>
                <a:cubicBezTo>
                  <a:pt x="2042148" y="21940"/>
                  <a:pt x="2308812" y="-23394"/>
                  <a:pt x="2439619" y="0"/>
                </a:cubicBezTo>
                <a:cubicBezTo>
                  <a:pt x="2570426" y="23394"/>
                  <a:pt x="2936980" y="-3315"/>
                  <a:pt x="3155594" y="0"/>
                </a:cubicBezTo>
                <a:cubicBezTo>
                  <a:pt x="3374208" y="3315"/>
                  <a:pt x="3528026" y="24519"/>
                  <a:pt x="3818534" y="0"/>
                </a:cubicBezTo>
                <a:cubicBezTo>
                  <a:pt x="4109042" y="-24519"/>
                  <a:pt x="4161759" y="-18720"/>
                  <a:pt x="4481474" y="0"/>
                </a:cubicBezTo>
                <a:cubicBezTo>
                  <a:pt x="4801189" y="18720"/>
                  <a:pt x="5011126" y="27308"/>
                  <a:pt x="5303520" y="0"/>
                </a:cubicBezTo>
                <a:cubicBezTo>
                  <a:pt x="5304050" y="6954"/>
                  <a:pt x="5304254" y="12839"/>
                  <a:pt x="5303520" y="18288"/>
                </a:cubicBezTo>
                <a:cubicBezTo>
                  <a:pt x="5132450" y="501"/>
                  <a:pt x="4953391" y="18714"/>
                  <a:pt x="4746650" y="18288"/>
                </a:cubicBezTo>
                <a:cubicBezTo>
                  <a:pt x="4539909" y="17863"/>
                  <a:pt x="4361261" y="7168"/>
                  <a:pt x="4242816" y="18288"/>
                </a:cubicBezTo>
                <a:cubicBezTo>
                  <a:pt x="4124371" y="29408"/>
                  <a:pt x="3754907" y="21026"/>
                  <a:pt x="3526841" y="18288"/>
                </a:cubicBezTo>
                <a:cubicBezTo>
                  <a:pt x="3298775" y="15550"/>
                  <a:pt x="3164473" y="3913"/>
                  <a:pt x="2969971" y="18288"/>
                </a:cubicBezTo>
                <a:cubicBezTo>
                  <a:pt x="2775469" y="32664"/>
                  <a:pt x="2608536" y="2050"/>
                  <a:pt x="2253996" y="18288"/>
                </a:cubicBezTo>
                <a:cubicBezTo>
                  <a:pt x="1899456" y="34526"/>
                  <a:pt x="1752044" y="28789"/>
                  <a:pt x="1484986" y="18288"/>
                </a:cubicBezTo>
                <a:cubicBezTo>
                  <a:pt x="1217928" y="7788"/>
                  <a:pt x="1060609" y="-4784"/>
                  <a:pt x="875081" y="18288"/>
                </a:cubicBezTo>
                <a:cubicBezTo>
                  <a:pt x="689553" y="41360"/>
                  <a:pt x="188846" y="2522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303520" h="18288" stroke="0" extrusionOk="0">
                <a:moveTo>
                  <a:pt x="0" y="0"/>
                </a:moveTo>
                <a:cubicBezTo>
                  <a:pt x="181149" y="2038"/>
                  <a:pt x="442175" y="-27591"/>
                  <a:pt x="609905" y="0"/>
                </a:cubicBezTo>
                <a:cubicBezTo>
                  <a:pt x="777636" y="27591"/>
                  <a:pt x="947554" y="-24271"/>
                  <a:pt x="1113739" y="0"/>
                </a:cubicBezTo>
                <a:cubicBezTo>
                  <a:pt x="1279924" y="24271"/>
                  <a:pt x="1721318" y="-30891"/>
                  <a:pt x="1882750" y="0"/>
                </a:cubicBezTo>
                <a:cubicBezTo>
                  <a:pt x="2044182" y="30891"/>
                  <a:pt x="2270822" y="-14002"/>
                  <a:pt x="2492654" y="0"/>
                </a:cubicBezTo>
                <a:cubicBezTo>
                  <a:pt x="2714486" y="14002"/>
                  <a:pt x="2822632" y="27292"/>
                  <a:pt x="3102559" y="0"/>
                </a:cubicBezTo>
                <a:cubicBezTo>
                  <a:pt x="3382487" y="-27292"/>
                  <a:pt x="3489743" y="-31235"/>
                  <a:pt x="3871570" y="0"/>
                </a:cubicBezTo>
                <a:cubicBezTo>
                  <a:pt x="4253397" y="31235"/>
                  <a:pt x="4301475" y="22800"/>
                  <a:pt x="4428439" y="0"/>
                </a:cubicBezTo>
                <a:cubicBezTo>
                  <a:pt x="4555403" y="-22800"/>
                  <a:pt x="5018410" y="43534"/>
                  <a:pt x="5303520" y="0"/>
                </a:cubicBezTo>
                <a:cubicBezTo>
                  <a:pt x="5302837" y="5414"/>
                  <a:pt x="5302800" y="12510"/>
                  <a:pt x="5303520" y="18288"/>
                </a:cubicBezTo>
                <a:cubicBezTo>
                  <a:pt x="5082751" y="18456"/>
                  <a:pt x="4993374" y="24100"/>
                  <a:pt x="4746650" y="18288"/>
                </a:cubicBezTo>
                <a:cubicBezTo>
                  <a:pt x="4499926" y="12477"/>
                  <a:pt x="4368648" y="-7187"/>
                  <a:pt x="4083710" y="18288"/>
                </a:cubicBezTo>
                <a:cubicBezTo>
                  <a:pt x="3798772" y="43763"/>
                  <a:pt x="3729434" y="5501"/>
                  <a:pt x="3473806" y="18288"/>
                </a:cubicBezTo>
                <a:cubicBezTo>
                  <a:pt x="3218178" y="31075"/>
                  <a:pt x="3056855" y="30003"/>
                  <a:pt x="2704795" y="18288"/>
                </a:cubicBezTo>
                <a:cubicBezTo>
                  <a:pt x="2352735" y="6573"/>
                  <a:pt x="2319447" y="29257"/>
                  <a:pt x="1935785" y="18288"/>
                </a:cubicBezTo>
                <a:cubicBezTo>
                  <a:pt x="1552123" y="7320"/>
                  <a:pt x="1532619" y="-467"/>
                  <a:pt x="1378915" y="18288"/>
                </a:cubicBezTo>
                <a:cubicBezTo>
                  <a:pt x="1225211" y="37043"/>
                  <a:pt x="1038692" y="34308"/>
                  <a:pt x="715975" y="18288"/>
                </a:cubicBezTo>
                <a:cubicBezTo>
                  <a:pt x="393258" y="2268"/>
                  <a:pt x="303768" y="26944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565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Library Traffic</vt:lpstr>
      <vt:lpstr>Outline</vt:lpstr>
      <vt:lpstr>1. Summary</vt:lpstr>
      <vt:lpstr>1.1 Business Context and Goals</vt:lpstr>
      <vt:lpstr>1.2 Technical Requirements</vt:lpstr>
      <vt:lpstr>1.3 Responsibilities</vt:lpstr>
      <vt:lpstr>2. Description of Solution</vt:lpstr>
      <vt:lpstr>2.1 System Architecture</vt:lpstr>
      <vt:lpstr>2.2 Programming Components</vt:lpstr>
      <vt:lpstr>Navbar and sidebar</vt:lpstr>
      <vt:lpstr>Analytics Dashboard, Admin Dashboard, Login page</vt:lpstr>
      <vt:lpstr>Weekly Filter</vt:lpstr>
      <vt:lpstr>3. Tests/Experiments</vt:lpstr>
      <vt:lpstr>3. Tests/Experiments</vt:lpstr>
      <vt:lpstr>3.Tests/Experiments</vt:lpstr>
      <vt:lpstr>4. Technologies</vt:lpstr>
      <vt:lpstr>4.1 Related Technologies</vt:lpstr>
      <vt:lpstr>4.2 Newly Learned Technologies</vt:lpstr>
      <vt:lpstr>5. Conclusions/Challenges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2023-05-09T02:33:32Z</dcterms:created>
  <dcterms:modified xsi:type="dcterms:W3CDTF">2023-05-11T03:06:40Z</dcterms:modified>
</cp:coreProperties>
</file>